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Default Extension="jpg" ContentType="image/jpg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82124" y="484195"/>
            <a:ext cx="6123751" cy="1006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7772" y="484207"/>
            <a:ext cx="4457065" cy="1006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1967030"/>
            <a:ext cx="16256000" cy="7073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3.png"/><Relationship Id="rId4" Type="http://schemas.openxmlformats.org/officeDocument/2006/relationships/image" Target="../media/image6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45.png"/><Relationship Id="rId14" Type="http://schemas.openxmlformats.org/officeDocument/2006/relationships/image" Target="../media/image8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9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99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100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niagahoster.co.id/blog/belajar-javascript/" TargetMode="External"/><Relationship Id="rId3" Type="http://schemas.openxmlformats.org/officeDocument/2006/relationships/hyperlink" Target="https://www.niagahoster.co.id/blog/xml/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88.png"/><Relationship Id="rId13" Type="http://schemas.openxmlformats.org/officeDocument/2006/relationships/image" Target="../media/image45.png"/><Relationship Id="rId14" Type="http://schemas.openxmlformats.org/officeDocument/2006/relationships/image" Target="../media/image8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88.png"/><Relationship Id="rId13" Type="http://schemas.openxmlformats.org/officeDocument/2006/relationships/image" Target="../media/image45.png"/><Relationship Id="rId14" Type="http://schemas.openxmlformats.org/officeDocument/2006/relationships/image" Target="../media/image8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hyperlink" Target="https://www.petanikode.com/json-pemula/#fn%3A2" TargetMode="Externa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hyperlink" Target="https://json.org/" TargetMode="Externa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hyperlink" Target="https://www.niagahoster.co.id/blog/api-adalah/" TargetMode="Externa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Relationship Id="rId3" Type="http://schemas.openxmlformats.org/officeDocument/2006/relationships/image" Target="../media/image117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8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hyperlink" Target="http://www.99lime.com/_bak/topics/you-only-need-10-tags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11829" y="3500961"/>
              <a:ext cx="5276169" cy="6593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85891"/>
              <a:ext cx="6226737" cy="57659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66746"/>
              <a:ext cx="3205417" cy="44481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5693" y="295010"/>
              <a:ext cx="2240260" cy="27458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66546" y="2120769"/>
              <a:ext cx="2521453" cy="54197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53825" y="6275516"/>
              <a:ext cx="1553391" cy="17561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139" y="6797859"/>
              <a:ext cx="3251153" cy="34891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219" y="0"/>
              <a:ext cx="1635640" cy="24467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45586" y="8030536"/>
              <a:ext cx="3598787" cy="22564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94483" y="3219493"/>
              <a:ext cx="13298169" cy="3675379"/>
            </a:xfrm>
            <a:custGeom>
              <a:avLst/>
              <a:gdLst/>
              <a:ahLst/>
              <a:cxnLst/>
              <a:rect l="l" t="t" r="r" b="b"/>
              <a:pathLst>
                <a:path w="13298169" h="3675379">
                  <a:moveTo>
                    <a:pt x="1165889" y="3674845"/>
                  </a:moveTo>
                  <a:lnTo>
                    <a:pt x="1123731" y="3673626"/>
                  </a:lnTo>
                  <a:lnTo>
                    <a:pt x="1081790" y="3669261"/>
                  </a:lnTo>
                  <a:lnTo>
                    <a:pt x="1040294" y="3661776"/>
                  </a:lnTo>
                  <a:lnTo>
                    <a:pt x="999467" y="3651209"/>
                  </a:lnTo>
                  <a:lnTo>
                    <a:pt x="959544" y="3637620"/>
                  </a:lnTo>
                  <a:lnTo>
                    <a:pt x="920759" y="3621091"/>
                  </a:lnTo>
                  <a:lnTo>
                    <a:pt x="883320" y="3601710"/>
                  </a:lnTo>
                  <a:lnTo>
                    <a:pt x="847428" y="3579582"/>
                  </a:lnTo>
                  <a:lnTo>
                    <a:pt x="813294" y="3554833"/>
                  </a:lnTo>
                  <a:lnTo>
                    <a:pt x="781116" y="3527609"/>
                  </a:lnTo>
                  <a:lnTo>
                    <a:pt x="751064" y="3498058"/>
                  </a:lnTo>
                  <a:lnTo>
                    <a:pt x="723303" y="3466337"/>
                  </a:lnTo>
                  <a:lnTo>
                    <a:pt x="697995" y="3432631"/>
                  </a:lnTo>
                  <a:lnTo>
                    <a:pt x="675286" y="3397136"/>
                  </a:lnTo>
                  <a:lnTo>
                    <a:pt x="78980" y="2441760"/>
                  </a:lnTo>
                  <a:lnTo>
                    <a:pt x="59387" y="2405891"/>
                  </a:lnTo>
                  <a:lnTo>
                    <a:pt x="42446" y="2368690"/>
                  </a:lnTo>
                  <a:lnTo>
                    <a:pt x="28252" y="2330358"/>
                  </a:lnTo>
                  <a:lnTo>
                    <a:pt x="16881" y="2291106"/>
                  </a:lnTo>
                  <a:lnTo>
                    <a:pt x="8390" y="2251134"/>
                  </a:lnTo>
                  <a:lnTo>
                    <a:pt x="2822" y="2210643"/>
                  </a:lnTo>
                  <a:lnTo>
                    <a:pt x="211" y="2169856"/>
                  </a:lnTo>
                  <a:lnTo>
                    <a:pt x="0" y="2156237"/>
                  </a:lnTo>
                  <a:lnTo>
                    <a:pt x="119" y="2142616"/>
                  </a:lnTo>
                  <a:lnTo>
                    <a:pt x="2454" y="2101812"/>
                  </a:lnTo>
                  <a:lnTo>
                    <a:pt x="7747" y="2061285"/>
                  </a:lnTo>
                  <a:lnTo>
                    <a:pt x="15967" y="2021256"/>
                  </a:lnTo>
                  <a:lnTo>
                    <a:pt x="27072" y="1981928"/>
                  </a:lnTo>
                  <a:lnTo>
                    <a:pt x="41007" y="1943501"/>
                  </a:lnTo>
                  <a:lnTo>
                    <a:pt x="57695" y="1906186"/>
                  </a:lnTo>
                  <a:lnTo>
                    <a:pt x="77046" y="1870185"/>
                  </a:lnTo>
                  <a:lnTo>
                    <a:pt x="98959" y="1835682"/>
                  </a:lnTo>
                  <a:lnTo>
                    <a:pt x="123324" y="1802851"/>
                  </a:lnTo>
                  <a:lnTo>
                    <a:pt x="150011" y="1771873"/>
                  </a:lnTo>
                  <a:lnTo>
                    <a:pt x="178870" y="1742917"/>
                  </a:lnTo>
                  <a:lnTo>
                    <a:pt x="209756" y="1716127"/>
                  </a:lnTo>
                  <a:lnTo>
                    <a:pt x="242512" y="1691642"/>
                  </a:lnTo>
                  <a:lnTo>
                    <a:pt x="310749" y="1651142"/>
                  </a:lnTo>
                  <a:lnTo>
                    <a:pt x="356300" y="1625799"/>
                  </a:lnTo>
                  <a:lnTo>
                    <a:pt x="401951" y="1600641"/>
                  </a:lnTo>
                  <a:lnTo>
                    <a:pt x="447701" y="1575666"/>
                  </a:lnTo>
                  <a:lnTo>
                    <a:pt x="493552" y="1550875"/>
                  </a:lnTo>
                  <a:lnTo>
                    <a:pt x="539503" y="1526268"/>
                  </a:lnTo>
                  <a:lnTo>
                    <a:pt x="585553" y="1501844"/>
                  </a:lnTo>
                  <a:lnTo>
                    <a:pt x="631704" y="1477604"/>
                  </a:lnTo>
                  <a:lnTo>
                    <a:pt x="677952" y="1453550"/>
                  </a:lnTo>
                  <a:lnTo>
                    <a:pt x="724294" y="1429682"/>
                  </a:lnTo>
                  <a:lnTo>
                    <a:pt x="770730" y="1406002"/>
                  </a:lnTo>
                  <a:lnTo>
                    <a:pt x="817260" y="1382508"/>
                  </a:lnTo>
                  <a:lnTo>
                    <a:pt x="863884" y="1359201"/>
                  </a:lnTo>
                  <a:lnTo>
                    <a:pt x="910603" y="1336081"/>
                  </a:lnTo>
                  <a:lnTo>
                    <a:pt x="957415" y="1313149"/>
                  </a:lnTo>
                  <a:lnTo>
                    <a:pt x="1004322" y="1290402"/>
                  </a:lnTo>
                  <a:lnTo>
                    <a:pt x="1051319" y="1267845"/>
                  </a:lnTo>
                  <a:lnTo>
                    <a:pt x="1098405" y="1245477"/>
                  </a:lnTo>
                  <a:lnTo>
                    <a:pt x="1145578" y="1223299"/>
                  </a:lnTo>
                  <a:lnTo>
                    <a:pt x="1192840" y="1201311"/>
                  </a:lnTo>
                  <a:lnTo>
                    <a:pt x="1240190" y="1179512"/>
                  </a:lnTo>
                  <a:lnTo>
                    <a:pt x="1287627" y="1157904"/>
                  </a:lnTo>
                  <a:lnTo>
                    <a:pt x="1335153" y="1136485"/>
                  </a:lnTo>
                  <a:lnTo>
                    <a:pt x="1382767" y="1115256"/>
                  </a:lnTo>
                  <a:lnTo>
                    <a:pt x="1430465" y="1094219"/>
                  </a:lnTo>
                  <a:lnTo>
                    <a:pt x="1478246" y="1073374"/>
                  </a:lnTo>
                  <a:lnTo>
                    <a:pt x="1526108" y="1052721"/>
                  </a:lnTo>
                  <a:lnTo>
                    <a:pt x="1574053" y="1032261"/>
                  </a:lnTo>
                  <a:lnTo>
                    <a:pt x="1622079" y="1011994"/>
                  </a:lnTo>
                  <a:lnTo>
                    <a:pt x="1670187" y="991919"/>
                  </a:lnTo>
                  <a:lnTo>
                    <a:pt x="1718377" y="972037"/>
                  </a:lnTo>
                  <a:lnTo>
                    <a:pt x="1766648" y="952347"/>
                  </a:lnTo>
                  <a:lnTo>
                    <a:pt x="1814999" y="932851"/>
                  </a:lnTo>
                  <a:lnTo>
                    <a:pt x="1863425" y="913550"/>
                  </a:lnTo>
                  <a:lnTo>
                    <a:pt x="1911927" y="894444"/>
                  </a:lnTo>
                  <a:lnTo>
                    <a:pt x="1960505" y="875534"/>
                  </a:lnTo>
                  <a:lnTo>
                    <a:pt x="2009158" y="856818"/>
                  </a:lnTo>
                  <a:lnTo>
                    <a:pt x="2057887" y="838298"/>
                  </a:lnTo>
                  <a:lnTo>
                    <a:pt x="2106691" y="819972"/>
                  </a:lnTo>
                  <a:lnTo>
                    <a:pt x="2155571" y="801842"/>
                  </a:lnTo>
                  <a:lnTo>
                    <a:pt x="2204524" y="783908"/>
                  </a:lnTo>
                  <a:lnTo>
                    <a:pt x="2253545" y="766172"/>
                  </a:lnTo>
                  <a:lnTo>
                    <a:pt x="2302637" y="748632"/>
                  </a:lnTo>
                  <a:lnTo>
                    <a:pt x="2351797" y="731291"/>
                  </a:lnTo>
                  <a:lnTo>
                    <a:pt x="2401027" y="714146"/>
                  </a:lnTo>
                  <a:lnTo>
                    <a:pt x="2450326" y="697199"/>
                  </a:lnTo>
                  <a:lnTo>
                    <a:pt x="2499695" y="680450"/>
                  </a:lnTo>
                  <a:lnTo>
                    <a:pt x="2549132" y="663897"/>
                  </a:lnTo>
                  <a:lnTo>
                    <a:pt x="2598636" y="647544"/>
                  </a:lnTo>
                  <a:lnTo>
                    <a:pt x="2648203" y="631390"/>
                  </a:lnTo>
                  <a:lnTo>
                    <a:pt x="2697833" y="615435"/>
                  </a:lnTo>
                  <a:lnTo>
                    <a:pt x="2747526" y="599680"/>
                  </a:lnTo>
                  <a:lnTo>
                    <a:pt x="2797282" y="584125"/>
                  </a:lnTo>
                  <a:lnTo>
                    <a:pt x="2847100" y="568769"/>
                  </a:lnTo>
                  <a:lnTo>
                    <a:pt x="2896982" y="553612"/>
                  </a:lnTo>
                  <a:lnTo>
                    <a:pt x="2946927" y="538655"/>
                  </a:lnTo>
                  <a:lnTo>
                    <a:pt x="2996931" y="523899"/>
                  </a:lnTo>
                  <a:lnTo>
                    <a:pt x="3046992" y="509344"/>
                  </a:lnTo>
                  <a:lnTo>
                    <a:pt x="3097109" y="494990"/>
                  </a:lnTo>
                  <a:lnTo>
                    <a:pt x="3147283" y="480838"/>
                  </a:lnTo>
                  <a:lnTo>
                    <a:pt x="3197513" y="466888"/>
                  </a:lnTo>
                  <a:lnTo>
                    <a:pt x="3247800" y="453139"/>
                  </a:lnTo>
                  <a:lnTo>
                    <a:pt x="3298143" y="439591"/>
                  </a:lnTo>
                  <a:lnTo>
                    <a:pt x="3348543" y="426245"/>
                  </a:lnTo>
                  <a:lnTo>
                    <a:pt x="3398996" y="413101"/>
                  </a:lnTo>
                  <a:lnTo>
                    <a:pt x="3449499" y="400160"/>
                  </a:lnTo>
                  <a:lnTo>
                    <a:pt x="3500052" y="387423"/>
                  </a:lnTo>
                  <a:lnTo>
                    <a:pt x="3550655" y="374888"/>
                  </a:lnTo>
                  <a:lnTo>
                    <a:pt x="3601308" y="362557"/>
                  </a:lnTo>
                  <a:lnTo>
                    <a:pt x="3652011" y="350429"/>
                  </a:lnTo>
                  <a:lnTo>
                    <a:pt x="3702764" y="338504"/>
                  </a:lnTo>
                  <a:lnTo>
                    <a:pt x="3753567" y="326782"/>
                  </a:lnTo>
                  <a:lnTo>
                    <a:pt x="3804416" y="315264"/>
                  </a:lnTo>
                  <a:lnTo>
                    <a:pt x="3855310" y="303951"/>
                  </a:lnTo>
                  <a:lnTo>
                    <a:pt x="3906246" y="292843"/>
                  </a:lnTo>
                  <a:lnTo>
                    <a:pt x="3957226" y="281939"/>
                  </a:lnTo>
                  <a:lnTo>
                    <a:pt x="4008249" y="271240"/>
                  </a:lnTo>
                  <a:lnTo>
                    <a:pt x="4059316" y="260745"/>
                  </a:lnTo>
                  <a:lnTo>
                    <a:pt x="4110426" y="250455"/>
                  </a:lnTo>
                  <a:lnTo>
                    <a:pt x="4161580" y="240370"/>
                  </a:lnTo>
                  <a:lnTo>
                    <a:pt x="4212774" y="230490"/>
                  </a:lnTo>
                  <a:lnTo>
                    <a:pt x="4264004" y="220816"/>
                  </a:lnTo>
                  <a:lnTo>
                    <a:pt x="4315272" y="211348"/>
                  </a:lnTo>
                  <a:lnTo>
                    <a:pt x="4366576" y="202086"/>
                  </a:lnTo>
                  <a:lnTo>
                    <a:pt x="4417917" y="193030"/>
                  </a:lnTo>
                  <a:lnTo>
                    <a:pt x="4469295" y="184180"/>
                  </a:lnTo>
                  <a:lnTo>
                    <a:pt x="4520710" y="175536"/>
                  </a:lnTo>
                  <a:lnTo>
                    <a:pt x="4572161" y="167098"/>
                  </a:lnTo>
                  <a:lnTo>
                    <a:pt x="4623646" y="158866"/>
                  </a:lnTo>
                  <a:lnTo>
                    <a:pt x="4675161" y="150841"/>
                  </a:lnTo>
                  <a:lnTo>
                    <a:pt x="4726707" y="143023"/>
                  </a:lnTo>
                  <a:lnTo>
                    <a:pt x="4778282" y="135413"/>
                  </a:lnTo>
                  <a:lnTo>
                    <a:pt x="4829888" y="128009"/>
                  </a:lnTo>
                  <a:lnTo>
                    <a:pt x="4881524" y="120813"/>
                  </a:lnTo>
                  <a:lnTo>
                    <a:pt x="4933190" y="113823"/>
                  </a:lnTo>
                  <a:lnTo>
                    <a:pt x="4984886" y="107040"/>
                  </a:lnTo>
                  <a:lnTo>
                    <a:pt x="5036610" y="100465"/>
                  </a:lnTo>
                  <a:lnTo>
                    <a:pt x="5088356" y="94098"/>
                  </a:lnTo>
                  <a:lnTo>
                    <a:pt x="5140127" y="87939"/>
                  </a:lnTo>
                  <a:lnTo>
                    <a:pt x="5191921" y="81987"/>
                  </a:lnTo>
                  <a:lnTo>
                    <a:pt x="5243738" y="76244"/>
                  </a:lnTo>
                  <a:lnTo>
                    <a:pt x="5295579" y="70708"/>
                  </a:lnTo>
                  <a:lnTo>
                    <a:pt x="5347443" y="65381"/>
                  </a:lnTo>
                  <a:lnTo>
                    <a:pt x="5399331" y="60261"/>
                  </a:lnTo>
                  <a:lnTo>
                    <a:pt x="5451239" y="55349"/>
                  </a:lnTo>
                  <a:lnTo>
                    <a:pt x="5503163" y="50646"/>
                  </a:lnTo>
                  <a:lnTo>
                    <a:pt x="5555105" y="46151"/>
                  </a:lnTo>
                  <a:lnTo>
                    <a:pt x="5607063" y="41865"/>
                  </a:lnTo>
                  <a:lnTo>
                    <a:pt x="5659038" y="37788"/>
                  </a:lnTo>
                  <a:lnTo>
                    <a:pt x="5711030" y="33919"/>
                  </a:lnTo>
                  <a:lnTo>
                    <a:pt x="5763039" y="30258"/>
                  </a:lnTo>
                  <a:lnTo>
                    <a:pt x="5815065" y="26807"/>
                  </a:lnTo>
                  <a:lnTo>
                    <a:pt x="5867104" y="23563"/>
                  </a:lnTo>
                  <a:lnTo>
                    <a:pt x="5919153" y="20529"/>
                  </a:lnTo>
                  <a:lnTo>
                    <a:pt x="5971212" y="17704"/>
                  </a:lnTo>
                  <a:lnTo>
                    <a:pt x="6023282" y="15088"/>
                  </a:lnTo>
                  <a:lnTo>
                    <a:pt x="6075361" y="12681"/>
                  </a:lnTo>
                  <a:lnTo>
                    <a:pt x="6127451" y="10482"/>
                  </a:lnTo>
                  <a:lnTo>
                    <a:pt x="6179551" y="8493"/>
                  </a:lnTo>
                  <a:lnTo>
                    <a:pt x="6231661" y="6713"/>
                  </a:lnTo>
                  <a:lnTo>
                    <a:pt x="6283777" y="5141"/>
                  </a:lnTo>
                  <a:lnTo>
                    <a:pt x="6335897" y="3779"/>
                  </a:lnTo>
                  <a:lnTo>
                    <a:pt x="6388020" y="2626"/>
                  </a:lnTo>
                  <a:lnTo>
                    <a:pt x="6440147" y="1683"/>
                  </a:lnTo>
                  <a:lnTo>
                    <a:pt x="6492277" y="948"/>
                  </a:lnTo>
                  <a:lnTo>
                    <a:pt x="6544410" y="423"/>
                  </a:lnTo>
                  <a:lnTo>
                    <a:pt x="6596547" y="106"/>
                  </a:lnTo>
                  <a:lnTo>
                    <a:pt x="6648687" y="0"/>
                  </a:lnTo>
                  <a:lnTo>
                    <a:pt x="6700827" y="102"/>
                  </a:lnTo>
                  <a:lnTo>
                    <a:pt x="6752964" y="413"/>
                  </a:lnTo>
                  <a:lnTo>
                    <a:pt x="6805097" y="934"/>
                  </a:lnTo>
                  <a:lnTo>
                    <a:pt x="6857227" y="1663"/>
                  </a:lnTo>
                  <a:lnTo>
                    <a:pt x="6909354" y="2602"/>
                  </a:lnTo>
                  <a:lnTo>
                    <a:pt x="6961477" y="3750"/>
                  </a:lnTo>
                  <a:lnTo>
                    <a:pt x="7013597" y="5108"/>
                  </a:lnTo>
                  <a:lnTo>
                    <a:pt x="7065714" y="6674"/>
                  </a:lnTo>
                  <a:lnTo>
                    <a:pt x="7117824" y="8450"/>
                  </a:lnTo>
                  <a:lnTo>
                    <a:pt x="7169924" y="10434"/>
                  </a:lnTo>
                  <a:lnTo>
                    <a:pt x="7222013" y="12628"/>
                  </a:lnTo>
                  <a:lnTo>
                    <a:pt x="7274093" y="15030"/>
                  </a:lnTo>
                  <a:lnTo>
                    <a:pt x="7326163" y="17642"/>
                  </a:lnTo>
                  <a:lnTo>
                    <a:pt x="7378222" y="20462"/>
                  </a:lnTo>
                  <a:lnTo>
                    <a:pt x="7430271" y="23492"/>
                  </a:lnTo>
                  <a:lnTo>
                    <a:pt x="7482311" y="26730"/>
                  </a:lnTo>
                  <a:lnTo>
                    <a:pt x="7534337" y="30177"/>
                  </a:lnTo>
                  <a:lnTo>
                    <a:pt x="7586346" y="33833"/>
                  </a:lnTo>
                  <a:lnTo>
                    <a:pt x="7638338" y="37697"/>
                  </a:lnTo>
                  <a:lnTo>
                    <a:pt x="7690314" y="41770"/>
                  </a:lnTo>
                  <a:lnTo>
                    <a:pt x="7742272" y="46051"/>
                  </a:lnTo>
                  <a:lnTo>
                    <a:pt x="7794214" y="50541"/>
                  </a:lnTo>
                  <a:lnTo>
                    <a:pt x="7846139" y="55239"/>
                  </a:lnTo>
                  <a:lnTo>
                    <a:pt x="7898048" y="60146"/>
                  </a:lnTo>
                  <a:lnTo>
                    <a:pt x="7949936" y="65261"/>
                  </a:lnTo>
                  <a:lnTo>
                    <a:pt x="8001801" y="70584"/>
                  </a:lnTo>
                  <a:lnTo>
                    <a:pt x="8053642" y="76115"/>
                  </a:lnTo>
                  <a:lnTo>
                    <a:pt x="8105460" y="81854"/>
                  </a:lnTo>
                  <a:lnTo>
                    <a:pt x="8157254" y="87800"/>
                  </a:lnTo>
                  <a:lnTo>
                    <a:pt x="8209025" y="93955"/>
                  </a:lnTo>
                  <a:lnTo>
                    <a:pt x="8260772" y="100317"/>
                  </a:lnTo>
                  <a:lnTo>
                    <a:pt x="8312496" y="106888"/>
                  </a:lnTo>
                  <a:lnTo>
                    <a:pt x="8364193" y="113666"/>
                  </a:lnTo>
                  <a:lnTo>
                    <a:pt x="8415860" y="120650"/>
                  </a:lnTo>
                  <a:lnTo>
                    <a:pt x="8467497" y="127842"/>
                  </a:lnTo>
                  <a:lnTo>
                    <a:pt x="8519103" y="135241"/>
                  </a:lnTo>
                  <a:lnTo>
                    <a:pt x="8570680" y="142847"/>
                  </a:lnTo>
                  <a:lnTo>
                    <a:pt x="8622226" y="150660"/>
                  </a:lnTo>
                  <a:lnTo>
                    <a:pt x="8673742" y="158680"/>
                  </a:lnTo>
                  <a:lnTo>
                    <a:pt x="8725228" y="166907"/>
                  </a:lnTo>
                  <a:lnTo>
                    <a:pt x="8776680" y="175341"/>
                  </a:lnTo>
                  <a:lnTo>
                    <a:pt x="8828096" y="183980"/>
                  </a:lnTo>
                  <a:lnTo>
                    <a:pt x="8879475" y="192825"/>
                  </a:lnTo>
                  <a:lnTo>
                    <a:pt x="8930816" y="201877"/>
                  </a:lnTo>
                  <a:lnTo>
                    <a:pt x="8982122" y="211134"/>
                  </a:lnTo>
                  <a:lnTo>
                    <a:pt x="9033390" y="220597"/>
                  </a:lnTo>
                  <a:lnTo>
                    <a:pt x="9084621" y="230267"/>
                  </a:lnTo>
                  <a:lnTo>
                    <a:pt x="9135816" y="240142"/>
                  </a:lnTo>
                  <a:lnTo>
                    <a:pt x="9186970" y="250222"/>
                  </a:lnTo>
                  <a:lnTo>
                    <a:pt x="9238082" y="260507"/>
                  </a:lnTo>
                  <a:lnTo>
                    <a:pt x="9289150" y="270997"/>
                  </a:lnTo>
                  <a:lnTo>
                    <a:pt x="9340174" y="281692"/>
                  </a:lnTo>
                  <a:lnTo>
                    <a:pt x="9391155" y="292591"/>
                  </a:lnTo>
                  <a:lnTo>
                    <a:pt x="9442093" y="303695"/>
                  </a:lnTo>
                  <a:lnTo>
                    <a:pt x="9492987" y="315003"/>
                  </a:lnTo>
                  <a:lnTo>
                    <a:pt x="9543838" y="326517"/>
                  </a:lnTo>
                  <a:lnTo>
                    <a:pt x="9594642" y="338234"/>
                  </a:lnTo>
                  <a:lnTo>
                    <a:pt x="9645396" y="350154"/>
                  </a:lnTo>
                  <a:lnTo>
                    <a:pt x="9696100" y="362277"/>
                  </a:lnTo>
                  <a:lnTo>
                    <a:pt x="9746754" y="374604"/>
                  </a:lnTo>
                  <a:lnTo>
                    <a:pt x="9797358" y="387134"/>
                  </a:lnTo>
                  <a:lnTo>
                    <a:pt x="9847913" y="399867"/>
                  </a:lnTo>
                  <a:lnTo>
                    <a:pt x="9898417" y="412803"/>
                  </a:lnTo>
                  <a:lnTo>
                    <a:pt x="9948870" y="425942"/>
                  </a:lnTo>
                  <a:lnTo>
                    <a:pt x="9999272" y="439284"/>
                  </a:lnTo>
                  <a:lnTo>
                    <a:pt x="10049616" y="452827"/>
                  </a:lnTo>
                  <a:lnTo>
                    <a:pt x="10099905" y="466571"/>
                  </a:lnTo>
                  <a:lnTo>
                    <a:pt x="10150136" y="480517"/>
                  </a:lnTo>
                  <a:lnTo>
                    <a:pt x="10200312" y="494665"/>
                  </a:lnTo>
                  <a:lnTo>
                    <a:pt x="10250430" y="509013"/>
                  </a:lnTo>
                  <a:lnTo>
                    <a:pt x="10300492" y="523564"/>
                  </a:lnTo>
                  <a:lnTo>
                    <a:pt x="10350498" y="538316"/>
                  </a:lnTo>
                  <a:lnTo>
                    <a:pt x="10400444" y="553268"/>
                  </a:lnTo>
                  <a:lnTo>
                    <a:pt x="10450327" y="568420"/>
                  </a:lnTo>
                  <a:lnTo>
                    <a:pt x="10500147" y="583771"/>
                  </a:lnTo>
                  <a:lnTo>
                    <a:pt x="10549904" y="599322"/>
                  </a:lnTo>
                  <a:lnTo>
                    <a:pt x="10599599" y="615073"/>
                  </a:lnTo>
                  <a:lnTo>
                    <a:pt x="10649230" y="631023"/>
                  </a:lnTo>
                  <a:lnTo>
                    <a:pt x="10698798" y="647172"/>
                  </a:lnTo>
                  <a:lnTo>
                    <a:pt x="10748303" y="663521"/>
                  </a:lnTo>
                  <a:lnTo>
                    <a:pt x="10797742" y="680069"/>
                  </a:lnTo>
                  <a:lnTo>
                    <a:pt x="10847112" y="696814"/>
                  </a:lnTo>
                  <a:lnTo>
                    <a:pt x="10896413" y="713756"/>
                  </a:lnTo>
                  <a:lnTo>
                    <a:pt x="10945645" y="730896"/>
                  </a:lnTo>
                  <a:lnTo>
                    <a:pt x="10994807" y="748234"/>
                  </a:lnTo>
                  <a:lnTo>
                    <a:pt x="11043900" y="765768"/>
                  </a:lnTo>
                  <a:lnTo>
                    <a:pt x="11092923" y="783500"/>
                  </a:lnTo>
                  <a:lnTo>
                    <a:pt x="11141878" y="801430"/>
                  </a:lnTo>
                  <a:lnTo>
                    <a:pt x="11190759" y="819556"/>
                  </a:lnTo>
                  <a:lnTo>
                    <a:pt x="11239565" y="837877"/>
                  </a:lnTo>
                  <a:lnTo>
                    <a:pt x="11288295" y="856393"/>
                  </a:lnTo>
                  <a:lnTo>
                    <a:pt x="11336950" y="875104"/>
                  </a:lnTo>
                  <a:lnTo>
                    <a:pt x="11385529" y="894010"/>
                  </a:lnTo>
                  <a:lnTo>
                    <a:pt x="11434032" y="913111"/>
                  </a:lnTo>
                  <a:lnTo>
                    <a:pt x="11482460" y="932408"/>
                  </a:lnTo>
                  <a:lnTo>
                    <a:pt x="11530812" y="951899"/>
                  </a:lnTo>
                  <a:lnTo>
                    <a:pt x="11579086" y="971584"/>
                  </a:lnTo>
                  <a:lnTo>
                    <a:pt x="11627278" y="991462"/>
                  </a:lnTo>
                  <a:lnTo>
                    <a:pt x="11675388" y="1011533"/>
                  </a:lnTo>
                  <a:lnTo>
                    <a:pt x="11723416" y="1031796"/>
                  </a:lnTo>
                  <a:lnTo>
                    <a:pt x="11771363" y="1052251"/>
                  </a:lnTo>
                  <a:lnTo>
                    <a:pt x="11819227" y="1072899"/>
                  </a:lnTo>
                  <a:lnTo>
                    <a:pt x="11867010" y="1093740"/>
                  </a:lnTo>
                  <a:lnTo>
                    <a:pt x="11914711" y="1114773"/>
                  </a:lnTo>
                  <a:lnTo>
                    <a:pt x="11962327" y="1135998"/>
                  </a:lnTo>
                  <a:lnTo>
                    <a:pt x="12009855" y="1157412"/>
                  </a:lnTo>
                  <a:lnTo>
                    <a:pt x="12057294" y="1179016"/>
                  </a:lnTo>
                  <a:lnTo>
                    <a:pt x="12104646" y="1200810"/>
                  </a:lnTo>
                  <a:lnTo>
                    <a:pt x="12151909" y="1222794"/>
                  </a:lnTo>
                  <a:lnTo>
                    <a:pt x="12199085" y="1244968"/>
                  </a:lnTo>
                  <a:lnTo>
                    <a:pt x="12246172" y="1267331"/>
                  </a:lnTo>
                  <a:lnTo>
                    <a:pt x="12293172" y="1289884"/>
                  </a:lnTo>
                  <a:lnTo>
                    <a:pt x="12340080" y="1312626"/>
                  </a:lnTo>
                  <a:lnTo>
                    <a:pt x="12386895" y="1335555"/>
                  </a:lnTo>
                  <a:lnTo>
                    <a:pt x="12433615" y="1358670"/>
                  </a:lnTo>
                  <a:lnTo>
                    <a:pt x="12480242" y="1381973"/>
                  </a:lnTo>
                  <a:lnTo>
                    <a:pt x="12526774" y="1405462"/>
                  </a:lnTo>
                  <a:lnTo>
                    <a:pt x="12573212" y="1429139"/>
                  </a:lnTo>
                  <a:lnTo>
                    <a:pt x="12619556" y="1453002"/>
                  </a:lnTo>
                  <a:lnTo>
                    <a:pt x="12665806" y="1477052"/>
                  </a:lnTo>
                  <a:lnTo>
                    <a:pt x="12711959" y="1501288"/>
                  </a:lnTo>
                  <a:lnTo>
                    <a:pt x="12758012" y="1525707"/>
                  </a:lnTo>
                  <a:lnTo>
                    <a:pt x="12803965" y="1550310"/>
                  </a:lnTo>
                  <a:lnTo>
                    <a:pt x="12849818" y="1575097"/>
                  </a:lnTo>
                  <a:lnTo>
                    <a:pt x="12895571" y="1600068"/>
                  </a:lnTo>
                  <a:lnTo>
                    <a:pt x="12941224" y="1625222"/>
                  </a:lnTo>
                  <a:lnTo>
                    <a:pt x="12986776" y="1650560"/>
                  </a:lnTo>
                  <a:lnTo>
                    <a:pt x="13032229" y="1676083"/>
                  </a:lnTo>
                  <a:lnTo>
                    <a:pt x="13066128" y="1698947"/>
                  </a:lnTo>
                  <a:lnTo>
                    <a:pt x="13098285" y="1724213"/>
                  </a:lnTo>
                  <a:lnTo>
                    <a:pt x="13128522" y="1751744"/>
                  </a:lnTo>
                  <a:lnTo>
                    <a:pt x="13156674" y="1781388"/>
                  </a:lnTo>
                  <a:lnTo>
                    <a:pt x="13182600" y="1812994"/>
                  </a:lnTo>
                  <a:lnTo>
                    <a:pt x="13206167" y="1846401"/>
                  </a:lnTo>
                  <a:lnTo>
                    <a:pt x="13227244" y="1881430"/>
                  </a:lnTo>
                  <a:lnTo>
                    <a:pt x="13245720" y="1917886"/>
                  </a:lnTo>
                  <a:lnTo>
                    <a:pt x="13261500" y="1955585"/>
                  </a:lnTo>
                  <a:lnTo>
                    <a:pt x="13274503" y="1994336"/>
                  </a:lnTo>
                  <a:lnTo>
                    <a:pt x="13284657" y="2033928"/>
                  </a:lnTo>
                  <a:lnTo>
                    <a:pt x="13291908" y="2074143"/>
                  </a:lnTo>
                  <a:lnTo>
                    <a:pt x="13296221" y="2114778"/>
                  </a:lnTo>
                  <a:lnTo>
                    <a:pt x="13297572" y="2155626"/>
                  </a:lnTo>
                  <a:lnTo>
                    <a:pt x="13297362" y="2169246"/>
                  </a:lnTo>
                  <a:lnTo>
                    <a:pt x="13294754" y="2210033"/>
                  </a:lnTo>
                  <a:lnTo>
                    <a:pt x="13289191" y="2250524"/>
                  </a:lnTo>
                  <a:lnTo>
                    <a:pt x="13280704" y="2290497"/>
                  </a:lnTo>
                  <a:lnTo>
                    <a:pt x="13269336" y="2329750"/>
                  </a:lnTo>
                  <a:lnTo>
                    <a:pt x="13255145" y="2368083"/>
                  </a:lnTo>
                  <a:lnTo>
                    <a:pt x="13238208" y="2405287"/>
                  </a:lnTo>
                  <a:lnTo>
                    <a:pt x="13218618" y="2441157"/>
                  </a:lnTo>
                  <a:lnTo>
                    <a:pt x="12622400" y="3396588"/>
                  </a:lnTo>
                  <a:lnTo>
                    <a:pt x="12615125" y="3408613"/>
                  </a:lnTo>
                  <a:lnTo>
                    <a:pt x="12591538" y="3443533"/>
                  </a:lnTo>
                  <a:lnTo>
                    <a:pt x="12565405" y="3476594"/>
                  </a:lnTo>
                  <a:lnTo>
                    <a:pt x="12536863" y="3507615"/>
                  </a:lnTo>
                  <a:lnTo>
                    <a:pt x="12506080" y="3536417"/>
                  </a:lnTo>
                  <a:lnTo>
                    <a:pt x="12473233" y="3562832"/>
                  </a:lnTo>
                  <a:lnTo>
                    <a:pt x="12438501" y="3586720"/>
                  </a:lnTo>
                  <a:lnTo>
                    <a:pt x="12402071" y="3607951"/>
                  </a:lnTo>
                  <a:lnTo>
                    <a:pt x="12364153" y="3626400"/>
                  </a:lnTo>
                  <a:lnTo>
                    <a:pt x="12324967" y="3641961"/>
                  </a:lnTo>
                  <a:lnTo>
                    <a:pt x="12284729" y="3654552"/>
                  </a:lnTo>
                  <a:lnTo>
                    <a:pt x="12243651" y="3664102"/>
                  </a:lnTo>
                  <a:lnTo>
                    <a:pt x="12201973" y="3670556"/>
                  </a:lnTo>
                  <a:lnTo>
                    <a:pt x="12159936" y="3673878"/>
                  </a:lnTo>
                  <a:lnTo>
                    <a:pt x="12131821" y="3674343"/>
                  </a:lnTo>
                  <a:lnTo>
                    <a:pt x="12117769" y="3674049"/>
                  </a:lnTo>
                  <a:lnTo>
                    <a:pt x="12075699" y="3671069"/>
                  </a:lnTo>
                  <a:lnTo>
                    <a:pt x="12033970" y="3664954"/>
                  </a:lnTo>
                  <a:lnTo>
                    <a:pt x="11992823" y="3655740"/>
                  </a:lnTo>
                  <a:lnTo>
                    <a:pt x="11952483" y="3643479"/>
                  </a:lnTo>
                  <a:lnTo>
                    <a:pt x="11913164" y="3628234"/>
                  </a:lnTo>
                  <a:lnTo>
                    <a:pt x="11875097" y="3610094"/>
                  </a:lnTo>
                  <a:lnTo>
                    <a:pt x="11838503" y="3589165"/>
                  </a:lnTo>
                  <a:lnTo>
                    <a:pt x="11796119" y="3565885"/>
                  </a:lnTo>
                  <a:lnTo>
                    <a:pt x="11753632" y="3542797"/>
                  </a:lnTo>
                  <a:lnTo>
                    <a:pt x="11711042" y="3519902"/>
                  </a:lnTo>
                  <a:lnTo>
                    <a:pt x="11668350" y="3497199"/>
                  </a:lnTo>
                  <a:lnTo>
                    <a:pt x="11625555" y="3474688"/>
                  </a:lnTo>
                  <a:lnTo>
                    <a:pt x="11582658" y="3452369"/>
                  </a:lnTo>
                  <a:lnTo>
                    <a:pt x="11539659" y="3430243"/>
                  </a:lnTo>
                  <a:lnTo>
                    <a:pt x="11496560" y="3408311"/>
                  </a:lnTo>
                  <a:lnTo>
                    <a:pt x="11453365" y="3386574"/>
                  </a:lnTo>
                  <a:lnTo>
                    <a:pt x="11410073" y="3365032"/>
                  </a:lnTo>
                  <a:lnTo>
                    <a:pt x="11366685" y="3343686"/>
                  </a:lnTo>
                  <a:lnTo>
                    <a:pt x="11323200" y="3322536"/>
                  </a:lnTo>
                  <a:lnTo>
                    <a:pt x="11279619" y="3301581"/>
                  </a:lnTo>
                  <a:lnTo>
                    <a:pt x="11235942" y="3280821"/>
                  </a:lnTo>
                  <a:lnTo>
                    <a:pt x="11192172" y="3260258"/>
                  </a:lnTo>
                  <a:lnTo>
                    <a:pt x="11148312" y="3239894"/>
                  </a:lnTo>
                  <a:lnTo>
                    <a:pt x="11104362" y="3219728"/>
                  </a:lnTo>
                  <a:lnTo>
                    <a:pt x="11060322" y="3199761"/>
                  </a:lnTo>
                  <a:lnTo>
                    <a:pt x="11016191" y="3179992"/>
                  </a:lnTo>
                  <a:lnTo>
                    <a:pt x="10971970" y="3160421"/>
                  </a:lnTo>
                  <a:lnTo>
                    <a:pt x="10927659" y="3141049"/>
                  </a:lnTo>
                  <a:lnTo>
                    <a:pt x="10883261" y="3121876"/>
                  </a:lnTo>
                  <a:lnTo>
                    <a:pt x="10838780" y="3102905"/>
                  </a:lnTo>
                  <a:lnTo>
                    <a:pt x="10794214" y="3084134"/>
                  </a:lnTo>
                  <a:lnTo>
                    <a:pt x="10749565" y="3065565"/>
                  </a:lnTo>
                  <a:lnTo>
                    <a:pt x="10704831" y="3047197"/>
                  </a:lnTo>
                  <a:lnTo>
                    <a:pt x="10660014" y="3029030"/>
                  </a:lnTo>
                  <a:lnTo>
                    <a:pt x="10615113" y="3011065"/>
                  </a:lnTo>
                  <a:lnTo>
                    <a:pt x="10570131" y="2993301"/>
                  </a:lnTo>
                  <a:lnTo>
                    <a:pt x="10525072" y="2975742"/>
                  </a:lnTo>
                  <a:lnTo>
                    <a:pt x="10479936" y="2958386"/>
                  </a:lnTo>
                  <a:lnTo>
                    <a:pt x="10434722" y="2941234"/>
                  </a:lnTo>
                  <a:lnTo>
                    <a:pt x="10389431" y="2924285"/>
                  </a:lnTo>
                  <a:lnTo>
                    <a:pt x="10344062" y="2907540"/>
                  </a:lnTo>
                  <a:lnTo>
                    <a:pt x="10298617" y="2890999"/>
                  </a:lnTo>
                  <a:lnTo>
                    <a:pt x="10253096" y="2874662"/>
                  </a:lnTo>
                  <a:lnTo>
                    <a:pt x="10207505" y="2858532"/>
                  </a:lnTo>
                  <a:lnTo>
                    <a:pt x="10161843" y="2842607"/>
                  </a:lnTo>
                  <a:lnTo>
                    <a:pt x="10116110" y="2826889"/>
                  </a:lnTo>
                  <a:lnTo>
                    <a:pt x="10070306" y="2811377"/>
                  </a:lnTo>
                  <a:lnTo>
                    <a:pt x="10024431" y="2796070"/>
                  </a:lnTo>
                  <a:lnTo>
                    <a:pt x="9978485" y="2780970"/>
                  </a:lnTo>
                  <a:lnTo>
                    <a:pt x="9932472" y="2766077"/>
                  </a:lnTo>
                  <a:lnTo>
                    <a:pt x="9886394" y="2751392"/>
                  </a:lnTo>
                  <a:lnTo>
                    <a:pt x="9840252" y="2736915"/>
                  </a:lnTo>
                  <a:lnTo>
                    <a:pt x="9794046" y="2722646"/>
                  </a:lnTo>
                  <a:lnTo>
                    <a:pt x="9747775" y="2708586"/>
                  </a:lnTo>
                  <a:lnTo>
                    <a:pt x="9701440" y="2694733"/>
                  </a:lnTo>
                  <a:lnTo>
                    <a:pt x="9655040" y="2681089"/>
                  </a:lnTo>
                  <a:lnTo>
                    <a:pt x="9608579" y="2667654"/>
                  </a:lnTo>
                  <a:lnTo>
                    <a:pt x="9562061" y="2654428"/>
                  </a:lnTo>
                  <a:lnTo>
                    <a:pt x="9515484" y="2641413"/>
                  </a:lnTo>
                  <a:lnTo>
                    <a:pt x="9468850" y="2628608"/>
                  </a:lnTo>
                  <a:lnTo>
                    <a:pt x="9422158" y="2616013"/>
                  </a:lnTo>
                  <a:lnTo>
                    <a:pt x="9375408" y="2603629"/>
                  </a:lnTo>
                  <a:lnTo>
                    <a:pt x="9328600" y="2591454"/>
                  </a:lnTo>
                  <a:lnTo>
                    <a:pt x="9281738" y="2579490"/>
                  </a:lnTo>
                  <a:lnTo>
                    <a:pt x="9234824" y="2567738"/>
                  </a:lnTo>
                  <a:lnTo>
                    <a:pt x="9187860" y="2556198"/>
                  </a:lnTo>
                  <a:lnTo>
                    <a:pt x="9140844" y="2544870"/>
                  </a:lnTo>
                  <a:lnTo>
                    <a:pt x="9093778" y="2533753"/>
                  </a:lnTo>
                  <a:lnTo>
                    <a:pt x="9046660" y="2522848"/>
                  </a:lnTo>
                  <a:lnTo>
                    <a:pt x="8999491" y="2512155"/>
                  </a:lnTo>
                  <a:lnTo>
                    <a:pt x="8952274" y="2501674"/>
                  </a:lnTo>
                  <a:lnTo>
                    <a:pt x="8905013" y="2491407"/>
                  </a:lnTo>
                  <a:lnTo>
                    <a:pt x="8857707" y="2481353"/>
                  </a:lnTo>
                  <a:lnTo>
                    <a:pt x="8810357" y="2471513"/>
                  </a:lnTo>
                  <a:lnTo>
                    <a:pt x="8762963" y="2461885"/>
                  </a:lnTo>
                  <a:lnTo>
                    <a:pt x="8715524" y="2452471"/>
                  </a:lnTo>
                  <a:lnTo>
                    <a:pt x="8668040" y="2443270"/>
                  </a:lnTo>
                  <a:lnTo>
                    <a:pt x="8620516" y="2434284"/>
                  </a:lnTo>
                  <a:lnTo>
                    <a:pt x="8572954" y="2425512"/>
                  </a:lnTo>
                  <a:lnTo>
                    <a:pt x="8525355" y="2416954"/>
                  </a:lnTo>
                  <a:lnTo>
                    <a:pt x="8477718" y="2408611"/>
                  </a:lnTo>
                  <a:lnTo>
                    <a:pt x="8430043" y="2400483"/>
                  </a:lnTo>
                  <a:lnTo>
                    <a:pt x="8382330" y="2392569"/>
                  </a:lnTo>
                  <a:lnTo>
                    <a:pt x="8334580" y="2384870"/>
                  </a:lnTo>
                  <a:lnTo>
                    <a:pt x="8286796" y="2377386"/>
                  </a:lnTo>
                  <a:lnTo>
                    <a:pt x="8238980" y="2370118"/>
                  </a:lnTo>
                  <a:lnTo>
                    <a:pt x="8191134" y="2363065"/>
                  </a:lnTo>
                  <a:lnTo>
                    <a:pt x="8143257" y="2356228"/>
                  </a:lnTo>
                  <a:lnTo>
                    <a:pt x="8095349" y="2349607"/>
                  </a:lnTo>
                  <a:lnTo>
                    <a:pt x="8047410" y="2343201"/>
                  </a:lnTo>
                  <a:lnTo>
                    <a:pt x="7999440" y="2337011"/>
                  </a:lnTo>
                  <a:lnTo>
                    <a:pt x="7951443" y="2331037"/>
                  </a:lnTo>
                  <a:lnTo>
                    <a:pt x="7903422" y="2325280"/>
                  </a:lnTo>
                  <a:lnTo>
                    <a:pt x="7855377" y="2319739"/>
                  </a:lnTo>
                  <a:lnTo>
                    <a:pt x="7807308" y="2314415"/>
                  </a:lnTo>
                  <a:lnTo>
                    <a:pt x="7759215" y="2309307"/>
                  </a:lnTo>
                  <a:lnTo>
                    <a:pt x="7711098" y="2304416"/>
                  </a:lnTo>
                  <a:lnTo>
                    <a:pt x="7662957" y="2299741"/>
                  </a:lnTo>
                  <a:lnTo>
                    <a:pt x="7614795" y="2295283"/>
                  </a:lnTo>
                  <a:lnTo>
                    <a:pt x="7566616" y="2291043"/>
                  </a:lnTo>
                  <a:lnTo>
                    <a:pt x="7518419" y="2287020"/>
                  </a:lnTo>
                  <a:lnTo>
                    <a:pt x="7470206" y="2283213"/>
                  </a:lnTo>
                  <a:lnTo>
                    <a:pt x="7421975" y="2279624"/>
                  </a:lnTo>
                  <a:lnTo>
                    <a:pt x="7373727" y="2276252"/>
                  </a:lnTo>
                  <a:lnTo>
                    <a:pt x="7325462" y="2273098"/>
                  </a:lnTo>
                  <a:lnTo>
                    <a:pt x="7277183" y="2270160"/>
                  </a:lnTo>
                  <a:lnTo>
                    <a:pt x="7228894" y="2267441"/>
                  </a:lnTo>
                  <a:lnTo>
                    <a:pt x="7180595" y="2264939"/>
                  </a:lnTo>
                  <a:lnTo>
                    <a:pt x="7132285" y="2262655"/>
                  </a:lnTo>
                  <a:lnTo>
                    <a:pt x="7083966" y="2260588"/>
                  </a:lnTo>
                  <a:lnTo>
                    <a:pt x="7035636" y="2258739"/>
                  </a:lnTo>
                  <a:lnTo>
                    <a:pt x="6987296" y="2257107"/>
                  </a:lnTo>
                  <a:lnTo>
                    <a:pt x="6938948" y="2255694"/>
                  </a:lnTo>
                  <a:lnTo>
                    <a:pt x="6890597" y="2254498"/>
                  </a:lnTo>
                  <a:lnTo>
                    <a:pt x="6842243" y="2253520"/>
                  </a:lnTo>
                  <a:lnTo>
                    <a:pt x="6793885" y="2252759"/>
                  </a:lnTo>
                  <a:lnTo>
                    <a:pt x="6745524" y="2252217"/>
                  </a:lnTo>
                  <a:lnTo>
                    <a:pt x="6697159" y="2251893"/>
                  </a:lnTo>
                  <a:lnTo>
                    <a:pt x="6648791" y="2251786"/>
                  </a:lnTo>
                  <a:lnTo>
                    <a:pt x="6600423" y="2251897"/>
                  </a:lnTo>
                  <a:lnTo>
                    <a:pt x="6552059" y="2252226"/>
                  </a:lnTo>
                  <a:lnTo>
                    <a:pt x="6503697" y="2252773"/>
                  </a:lnTo>
                  <a:lnTo>
                    <a:pt x="6455340" y="2253537"/>
                  </a:lnTo>
                  <a:lnTo>
                    <a:pt x="6406986" y="2254520"/>
                  </a:lnTo>
                  <a:lnTo>
                    <a:pt x="6358635" y="2255720"/>
                  </a:lnTo>
                  <a:lnTo>
                    <a:pt x="6310288" y="2257138"/>
                  </a:lnTo>
                  <a:lnTo>
                    <a:pt x="6261947" y="2258774"/>
                  </a:lnTo>
                  <a:lnTo>
                    <a:pt x="6213617" y="2260628"/>
                  </a:lnTo>
                  <a:lnTo>
                    <a:pt x="6165297" y="2262699"/>
                  </a:lnTo>
                  <a:lnTo>
                    <a:pt x="6116988" y="2264988"/>
                  </a:lnTo>
                  <a:lnTo>
                    <a:pt x="6068689" y="2267494"/>
                  </a:lnTo>
                  <a:lnTo>
                    <a:pt x="6020400" y="2270218"/>
                  </a:lnTo>
                  <a:lnTo>
                    <a:pt x="5972121" y="2273160"/>
                  </a:lnTo>
                  <a:lnTo>
                    <a:pt x="5923856" y="2276319"/>
                  </a:lnTo>
                  <a:lnTo>
                    <a:pt x="5875609" y="2279695"/>
                  </a:lnTo>
                  <a:lnTo>
                    <a:pt x="5827379" y="2283288"/>
                  </a:lnTo>
                  <a:lnTo>
                    <a:pt x="5779166" y="2287099"/>
                  </a:lnTo>
                  <a:lnTo>
                    <a:pt x="5730970" y="2291127"/>
                  </a:lnTo>
                  <a:lnTo>
                    <a:pt x="5682791" y="2295372"/>
                  </a:lnTo>
                  <a:lnTo>
                    <a:pt x="5634630" y="2299834"/>
                  </a:lnTo>
                  <a:lnTo>
                    <a:pt x="5586489" y="2304513"/>
                  </a:lnTo>
                  <a:lnTo>
                    <a:pt x="5538372" y="2309409"/>
                  </a:lnTo>
                  <a:lnTo>
                    <a:pt x="5490280" y="2314521"/>
                  </a:lnTo>
                  <a:lnTo>
                    <a:pt x="5442211" y="2319849"/>
                  </a:lnTo>
                  <a:lnTo>
                    <a:pt x="5394166" y="2325395"/>
                  </a:lnTo>
                  <a:lnTo>
                    <a:pt x="5346145" y="2331156"/>
                  </a:lnTo>
                  <a:lnTo>
                    <a:pt x="5298149" y="2337135"/>
                  </a:lnTo>
                  <a:lnTo>
                    <a:pt x="5250180" y="2343329"/>
                  </a:lnTo>
                  <a:lnTo>
                    <a:pt x="5202241" y="2349739"/>
                  </a:lnTo>
                  <a:lnTo>
                    <a:pt x="5154334" y="2356365"/>
                  </a:lnTo>
                  <a:lnTo>
                    <a:pt x="5106458" y="2363206"/>
                  </a:lnTo>
                  <a:lnTo>
                    <a:pt x="5058612" y="2370263"/>
                  </a:lnTo>
                  <a:lnTo>
                    <a:pt x="5010797" y="2377536"/>
                  </a:lnTo>
                  <a:lnTo>
                    <a:pt x="4963014" y="2385025"/>
                  </a:lnTo>
                  <a:lnTo>
                    <a:pt x="4915264" y="2392728"/>
                  </a:lnTo>
                  <a:lnTo>
                    <a:pt x="4867552" y="2400646"/>
                  </a:lnTo>
                  <a:lnTo>
                    <a:pt x="4819878" y="2408779"/>
                  </a:lnTo>
                  <a:lnTo>
                    <a:pt x="4772241" y="2417126"/>
                  </a:lnTo>
                  <a:lnTo>
                    <a:pt x="4724642" y="2425688"/>
                  </a:lnTo>
                  <a:lnTo>
                    <a:pt x="4677081" y="2434465"/>
                  </a:lnTo>
                  <a:lnTo>
                    <a:pt x="4629558" y="2443456"/>
                  </a:lnTo>
                  <a:lnTo>
                    <a:pt x="4582075" y="2452661"/>
                  </a:lnTo>
                  <a:lnTo>
                    <a:pt x="4534637" y="2462079"/>
                  </a:lnTo>
                  <a:lnTo>
                    <a:pt x="4487244" y="2471711"/>
                  </a:lnTo>
                  <a:lnTo>
                    <a:pt x="4439895" y="2481556"/>
                  </a:lnTo>
                  <a:lnTo>
                    <a:pt x="4392590" y="2491614"/>
                  </a:lnTo>
                  <a:lnTo>
                    <a:pt x="4345330" y="2501886"/>
                  </a:lnTo>
                  <a:lnTo>
                    <a:pt x="4298114" y="2512370"/>
                  </a:lnTo>
                  <a:lnTo>
                    <a:pt x="4250946" y="2523068"/>
                  </a:lnTo>
                  <a:lnTo>
                    <a:pt x="4203829" y="2533977"/>
                  </a:lnTo>
                  <a:lnTo>
                    <a:pt x="4156764" y="2545098"/>
                  </a:lnTo>
                  <a:lnTo>
                    <a:pt x="4109749" y="2556431"/>
                  </a:lnTo>
                  <a:lnTo>
                    <a:pt x="4062786" y="2567975"/>
                  </a:lnTo>
                  <a:lnTo>
                    <a:pt x="4015873" y="2579731"/>
                  </a:lnTo>
                  <a:lnTo>
                    <a:pt x="3969012" y="2591700"/>
                  </a:lnTo>
                  <a:lnTo>
                    <a:pt x="3922206" y="2603879"/>
                  </a:lnTo>
                  <a:lnTo>
                    <a:pt x="3875457" y="2616268"/>
                  </a:lnTo>
                  <a:lnTo>
                    <a:pt x="3828766" y="2628867"/>
                  </a:lnTo>
                  <a:lnTo>
                    <a:pt x="3782133" y="2641676"/>
                  </a:lnTo>
                  <a:lnTo>
                    <a:pt x="3735558" y="2654696"/>
                  </a:lnTo>
                  <a:lnTo>
                    <a:pt x="3689040" y="2667925"/>
                  </a:lnTo>
                  <a:lnTo>
                    <a:pt x="3642580" y="2681364"/>
                  </a:lnTo>
                  <a:lnTo>
                    <a:pt x="3596182" y="2695013"/>
                  </a:lnTo>
                  <a:lnTo>
                    <a:pt x="3549847" y="2708870"/>
                  </a:lnTo>
                  <a:lnTo>
                    <a:pt x="3503578" y="2722934"/>
                  </a:lnTo>
                  <a:lnTo>
                    <a:pt x="3457372" y="2737207"/>
                  </a:lnTo>
                  <a:lnTo>
                    <a:pt x="3411231" y="2751689"/>
                  </a:lnTo>
                  <a:lnTo>
                    <a:pt x="3365154" y="2766378"/>
                  </a:lnTo>
                  <a:lnTo>
                    <a:pt x="3319142" y="2781275"/>
                  </a:lnTo>
                  <a:lnTo>
                    <a:pt x="3273198" y="2796380"/>
                  </a:lnTo>
                  <a:lnTo>
                    <a:pt x="3227325" y="2811690"/>
                  </a:lnTo>
                  <a:lnTo>
                    <a:pt x="3181522" y="2827207"/>
                  </a:lnTo>
                  <a:lnTo>
                    <a:pt x="3135791" y="2842930"/>
                  </a:lnTo>
                  <a:lnTo>
                    <a:pt x="3090130" y="2858858"/>
                  </a:lnTo>
                  <a:lnTo>
                    <a:pt x="3044541" y="2874993"/>
                  </a:lnTo>
                  <a:lnTo>
                    <a:pt x="2999022" y="2891334"/>
                  </a:lnTo>
                  <a:lnTo>
                    <a:pt x="2953578" y="2907879"/>
                  </a:lnTo>
                  <a:lnTo>
                    <a:pt x="2908211" y="2924628"/>
                  </a:lnTo>
                  <a:lnTo>
                    <a:pt x="2862921" y="2941581"/>
                  </a:lnTo>
                  <a:lnTo>
                    <a:pt x="2817709" y="2958737"/>
                  </a:lnTo>
                  <a:lnTo>
                    <a:pt x="2772574" y="2976097"/>
                  </a:lnTo>
                  <a:lnTo>
                    <a:pt x="2727517" y="2993661"/>
                  </a:lnTo>
                  <a:lnTo>
                    <a:pt x="2682537" y="3011428"/>
                  </a:lnTo>
                  <a:lnTo>
                    <a:pt x="2637638" y="3029398"/>
                  </a:lnTo>
                  <a:lnTo>
                    <a:pt x="2592823" y="3047569"/>
                  </a:lnTo>
                  <a:lnTo>
                    <a:pt x="2548091" y="3065942"/>
                  </a:lnTo>
                  <a:lnTo>
                    <a:pt x="2503444" y="3084515"/>
                  </a:lnTo>
                  <a:lnTo>
                    <a:pt x="2458880" y="3103289"/>
                  </a:lnTo>
                  <a:lnTo>
                    <a:pt x="2414400" y="3122265"/>
                  </a:lnTo>
                  <a:lnTo>
                    <a:pt x="2370004" y="3141441"/>
                  </a:lnTo>
                  <a:lnTo>
                    <a:pt x="2325695" y="3160818"/>
                  </a:lnTo>
                  <a:lnTo>
                    <a:pt x="2281476" y="3180393"/>
                  </a:lnTo>
                  <a:lnTo>
                    <a:pt x="2237347" y="3200166"/>
                  </a:lnTo>
                  <a:lnTo>
                    <a:pt x="2193308" y="3220137"/>
                  </a:lnTo>
                  <a:lnTo>
                    <a:pt x="2149359" y="3240307"/>
                  </a:lnTo>
                  <a:lnTo>
                    <a:pt x="2105501" y="3260675"/>
                  </a:lnTo>
                  <a:lnTo>
                    <a:pt x="2061732" y="3281242"/>
                  </a:lnTo>
                  <a:lnTo>
                    <a:pt x="2018057" y="3302005"/>
                  </a:lnTo>
                  <a:lnTo>
                    <a:pt x="1974479" y="3322964"/>
                  </a:lnTo>
                  <a:lnTo>
                    <a:pt x="1930996" y="3344119"/>
                  </a:lnTo>
                  <a:lnTo>
                    <a:pt x="1887610" y="3365469"/>
                  </a:lnTo>
                  <a:lnTo>
                    <a:pt x="1844321" y="3387014"/>
                  </a:lnTo>
                  <a:lnTo>
                    <a:pt x="1801127" y="3408755"/>
                  </a:lnTo>
                  <a:lnTo>
                    <a:pt x="1758031" y="3430692"/>
                  </a:lnTo>
                  <a:lnTo>
                    <a:pt x="1715033" y="3452822"/>
                  </a:lnTo>
                  <a:lnTo>
                    <a:pt x="1672138" y="3475144"/>
                  </a:lnTo>
                  <a:lnTo>
                    <a:pt x="1629346" y="3497659"/>
                  </a:lnTo>
                  <a:lnTo>
                    <a:pt x="1586656" y="3520366"/>
                  </a:lnTo>
                  <a:lnTo>
                    <a:pt x="1544068" y="3543265"/>
                  </a:lnTo>
                  <a:lnTo>
                    <a:pt x="1501583" y="3566357"/>
                  </a:lnTo>
                  <a:lnTo>
                    <a:pt x="1459200" y="3589641"/>
                  </a:lnTo>
                  <a:lnTo>
                    <a:pt x="1447173" y="3596925"/>
                  </a:lnTo>
                  <a:lnTo>
                    <a:pt x="1434976" y="3603903"/>
                  </a:lnTo>
                  <a:lnTo>
                    <a:pt x="1397375" y="3622988"/>
                  </a:lnTo>
                  <a:lnTo>
                    <a:pt x="1358459" y="3639208"/>
                  </a:lnTo>
                  <a:lnTo>
                    <a:pt x="1318438" y="3652476"/>
                  </a:lnTo>
                  <a:lnTo>
                    <a:pt x="1277527" y="3662719"/>
                  </a:lnTo>
                  <a:lnTo>
                    <a:pt x="1235964" y="3669875"/>
                  </a:lnTo>
                  <a:lnTo>
                    <a:pt x="1193991" y="3673905"/>
                  </a:lnTo>
                  <a:lnTo>
                    <a:pt x="1179941" y="3674550"/>
                  </a:lnTo>
                  <a:lnTo>
                    <a:pt x="1165889" y="3674845"/>
                  </a:lnTo>
                  <a:close/>
                </a:path>
              </a:pathLst>
            </a:custGeom>
            <a:solidFill>
              <a:srgbClr val="E7DF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 rot="19980000">
            <a:off x="2830011" y="5017615"/>
            <a:ext cx="1525370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625"/>
              </a:lnSpc>
            </a:pPr>
            <a:r>
              <a:rPr dirty="0" sz="11100" spc="-1270" b="1">
                <a:latin typeface="Times New Roman"/>
                <a:cs typeface="Times New Roman"/>
              </a:rPr>
              <a:t>J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 rot="20160000">
            <a:off x="3350807" y="4731440"/>
            <a:ext cx="1638876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635"/>
              </a:lnSpc>
            </a:pPr>
            <a:r>
              <a:rPr dirty="0" sz="11100" spc="135" b="1">
                <a:latin typeface="Times New Roman"/>
                <a:cs typeface="Times New Roman"/>
              </a:rPr>
              <a:t>q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 rot="20400000">
            <a:off x="4074149" y="4419240"/>
            <a:ext cx="1673222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645"/>
              </a:lnSpc>
            </a:pPr>
            <a:r>
              <a:rPr dirty="0" sz="11100" spc="615" b="1">
                <a:latin typeface="Times New Roman"/>
                <a:cs typeface="Times New Roman"/>
              </a:rPr>
              <a:t>u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 rot="20580000">
            <a:off x="4827732" y="4175625"/>
            <a:ext cx="1571567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605"/>
              </a:lnSpc>
            </a:pPr>
            <a:r>
              <a:rPr dirty="0" sz="11100" spc="440" b="1">
                <a:latin typeface="Times New Roman"/>
                <a:cs typeface="Times New Roman"/>
              </a:rPr>
              <a:t>e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 rot="20760000">
            <a:off x="5453704" y="4000336"/>
            <a:ext cx="1562126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600"/>
              </a:lnSpc>
            </a:pPr>
            <a:r>
              <a:rPr dirty="0" sz="11100" spc="305" b="1">
                <a:latin typeface="Times New Roman"/>
                <a:cs typeface="Times New Roman"/>
              </a:rPr>
              <a:t>r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 rot="21000000">
            <a:off x="6093240" y="3851443"/>
            <a:ext cx="1621005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635"/>
              </a:lnSpc>
            </a:pPr>
            <a:r>
              <a:rPr dirty="0" sz="11100" spc="450" b="1">
                <a:latin typeface="Times New Roman"/>
                <a:cs typeface="Times New Roman"/>
              </a:rPr>
              <a:t>y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 rot="21120000">
            <a:off x="6716722" y="3759356"/>
            <a:ext cx="1468452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95"/>
              </a:lnSpc>
            </a:pPr>
            <a:r>
              <a:rPr dirty="0" sz="11100" spc="405" b="1">
                <a:latin typeface="Times New Roman"/>
                <a:cs typeface="Times New Roman"/>
              </a:rPr>
              <a:t>,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 rot="21420000">
            <a:off x="7600531" y="3656981"/>
            <a:ext cx="1741999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605"/>
              </a:lnSpc>
            </a:pPr>
            <a:r>
              <a:rPr dirty="0" sz="11100" spc="-45" b="1">
                <a:latin typeface="Times New Roman"/>
                <a:cs typeface="Times New Roman"/>
              </a:rPr>
              <a:t>A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34225" y="3279263"/>
            <a:ext cx="466090" cy="1716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100" spc="-270" b="1">
                <a:latin typeface="Times New Roman"/>
                <a:cs typeface="Times New Roman"/>
              </a:rPr>
              <a:t>j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 rot="120000">
            <a:off x="8928367" y="3652875"/>
            <a:ext cx="1622892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45"/>
              </a:lnSpc>
            </a:pPr>
            <a:r>
              <a:rPr dirty="0" sz="11100" spc="480" b="1">
                <a:latin typeface="Times New Roman"/>
                <a:cs typeface="Times New Roman"/>
              </a:rPr>
              <a:t>a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 rot="360000">
            <a:off x="9676525" y="3714888"/>
            <a:ext cx="1632748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60"/>
              </a:lnSpc>
            </a:pPr>
            <a:r>
              <a:rPr dirty="0" sz="11100" spc="760" b="1">
                <a:latin typeface="Times New Roman"/>
                <a:cs typeface="Times New Roman"/>
              </a:rPr>
              <a:t>x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 rot="720000">
            <a:off x="10819680" y="3912166"/>
            <a:ext cx="1719873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65"/>
              </a:lnSpc>
            </a:pPr>
            <a:r>
              <a:rPr dirty="0" sz="11100" spc="-1605" b="1">
                <a:latin typeface="Times New Roman"/>
                <a:cs typeface="Times New Roman"/>
              </a:rPr>
              <a:t>&amp;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 rot="1020000">
            <a:off x="11957790" y="4189111"/>
            <a:ext cx="1519123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70"/>
              </a:lnSpc>
            </a:pPr>
            <a:r>
              <a:rPr dirty="0" sz="11100" spc="-1270" b="1">
                <a:latin typeface="Times New Roman"/>
                <a:cs typeface="Times New Roman"/>
              </a:rPr>
              <a:t>J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 rot="1200000">
            <a:off x="12471631" y="4369711"/>
            <a:ext cx="1547107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80"/>
              </a:lnSpc>
            </a:pPr>
            <a:r>
              <a:rPr dirty="0" sz="11100" spc="625" b="1">
                <a:latin typeface="Times New Roman"/>
                <a:cs typeface="Times New Roman"/>
              </a:rPr>
              <a:t>s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 rot="1380000">
            <a:off x="13051289" y="4610679"/>
            <a:ext cx="1592342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70"/>
              </a:lnSpc>
            </a:pPr>
            <a:r>
              <a:rPr dirty="0" sz="11100" spc="160" b="1">
                <a:latin typeface="Times New Roman"/>
                <a:cs typeface="Times New Roman"/>
              </a:rPr>
              <a:t>o</a:t>
            </a:r>
            <a:endParaRPr sz="11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 rot="1620000">
            <a:off x="13715866" y="4940478"/>
            <a:ext cx="1662689" cy="140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85"/>
              </a:lnSpc>
            </a:pPr>
            <a:r>
              <a:rPr dirty="0" sz="11100" spc="735" b="1">
                <a:latin typeface="Times New Roman"/>
                <a:cs typeface="Times New Roman"/>
              </a:rPr>
              <a:t>n</a:t>
            </a:r>
            <a:endParaRPr sz="1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028700" y="1028705"/>
              <a:ext cx="16535400" cy="8229600"/>
            </a:xfrm>
            <a:custGeom>
              <a:avLst/>
              <a:gdLst/>
              <a:ahLst/>
              <a:cxnLst/>
              <a:rect l="l" t="t" r="r" b="b"/>
              <a:pathLst>
                <a:path w="16535400" h="8229600">
                  <a:moveTo>
                    <a:pt x="165353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535398" y="0"/>
                  </a:lnTo>
                  <a:lnTo>
                    <a:pt x="165353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21204"/>
              <a:ext cx="11900313" cy="64657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3258" y="2562099"/>
              <a:ext cx="2828924" cy="5915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9282" y="532071"/>
              <a:ext cx="1563336" cy="17220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5122" y="723608"/>
              <a:ext cx="1635691" cy="16066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4791" y="2992225"/>
              <a:ext cx="1393319" cy="16195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5701" y="6713273"/>
              <a:ext cx="959800" cy="12526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3300" y="2952013"/>
              <a:ext cx="1302348" cy="15457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9544" y="1148486"/>
              <a:ext cx="1886876" cy="17000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2365" y="4675454"/>
              <a:ext cx="1863583" cy="16812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89720" y="7138957"/>
              <a:ext cx="633710" cy="6337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4682" y="4951124"/>
              <a:ext cx="2132412" cy="26120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913" y="962012"/>
              <a:ext cx="1975393" cy="2420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4000" y="2382328"/>
              <a:ext cx="2058046" cy="19104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63138" y="4518672"/>
              <a:ext cx="7392670" cy="1776730"/>
            </a:xfrm>
            <a:custGeom>
              <a:avLst/>
              <a:gdLst/>
              <a:ahLst/>
              <a:cxnLst/>
              <a:rect l="l" t="t" r="r" b="b"/>
              <a:pathLst>
                <a:path w="7392669" h="1776729">
                  <a:moveTo>
                    <a:pt x="6947782" y="1776728"/>
                  </a:moveTo>
                  <a:lnTo>
                    <a:pt x="444387" y="1776728"/>
                  </a:lnTo>
                  <a:lnTo>
                    <a:pt x="395966" y="1774122"/>
                  </a:lnTo>
                  <a:lnTo>
                    <a:pt x="349055" y="1766483"/>
                  </a:lnTo>
                  <a:lnTo>
                    <a:pt x="303926" y="1754083"/>
                  </a:lnTo>
                  <a:lnTo>
                    <a:pt x="260849" y="1737193"/>
                  </a:lnTo>
                  <a:lnTo>
                    <a:pt x="220096" y="1716084"/>
                  </a:lnTo>
                  <a:lnTo>
                    <a:pt x="181937" y="1691027"/>
                  </a:lnTo>
                  <a:lnTo>
                    <a:pt x="146645" y="1662292"/>
                  </a:lnTo>
                  <a:lnTo>
                    <a:pt x="114489" y="1630151"/>
                  </a:lnTo>
                  <a:lnTo>
                    <a:pt x="85740" y="1594874"/>
                  </a:lnTo>
                  <a:lnTo>
                    <a:pt x="60671" y="1556733"/>
                  </a:lnTo>
                  <a:lnTo>
                    <a:pt x="39552" y="1515999"/>
                  </a:lnTo>
                  <a:lnTo>
                    <a:pt x="22655" y="1472942"/>
                  </a:lnTo>
                  <a:lnTo>
                    <a:pt x="10249" y="1427833"/>
                  </a:lnTo>
                  <a:lnTo>
                    <a:pt x="2607" y="1380944"/>
                  </a:lnTo>
                  <a:lnTo>
                    <a:pt x="0" y="1332546"/>
                  </a:lnTo>
                  <a:lnTo>
                    <a:pt x="0" y="444182"/>
                  </a:lnTo>
                  <a:lnTo>
                    <a:pt x="2836" y="394062"/>
                  </a:lnTo>
                  <a:lnTo>
                    <a:pt x="11225" y="344968"/>
                  </a:lnTo>
                  <a:lnTo>
                    <a:pt x="24987" y="297334"/>
                  </a:lnTo>
                  <a:lnTo>
                    <a:pt x="43941" y="251595"/>
                  </a:lnTo>
                  <a:lnTo>
                    <a:pt x="67908" y="208186"/>
                  </a:lnTo>
                  <a:lnTo>
                    <a:pt x="96707" y="167542"/>
                  </a:lnTo>
                  <a:lnTo>
                    <a:pt x="130158" y="130097"/>
                  </a:lnTo>
                  <a:lnTo>
                    <a:pt x="167620" y="96662"/>
                  </a:lnTo>
                  <a:lnTo>
                    <a:pt x="208282" y="67877"/>
                  </a:lnTo>
                  <a:lnTo>
                    <a:pt x="251711" y="43921"/>
                  </a:lnTo>
                  <a:lnTo>
                    <a:pt x="297471" y="24976"/>
                  </a:lnTo>
                  <a:lnTo>
                    <a:pt x="345127" y="11220"/>
                  </a:lnTo>
                  <a:lnTo>
                    <a:pt x="394244" y="2835"/>
                  </a:lnTo>
                  <a:lnTo>
                    <a:pt x="444387" y="0"/>
                  </a:lnTo>
                  <a:lnTo>
                    <a:pt x="6947782" y="0"/>
                  </a:lnTo>
                  <a:lnTo>
                    <a:pt x="6996203" y="2606"/>
                  </a:lnTo>
                  <a:lnTo>
                    <a:pt x="7043113" y="10244"/>
                  </a:lnTo>
                  <a:lnTo>
                    <a:pt x="7088242" y="22644"/>
                  </a:lnTo>
                  <a:lnTo>
                    <a:pt x="7131319" y="39534"/>
                  </a:lnTo>
                  <a:lnTo>
                    <a:pt x="7172072" y="60643"/>
                  </a:lnTo>
                  <a:lnTo>
                    <a:pt x="7210231" y="85701"/>
                  </a:lnTo>
                  <a:lnTo>
                    <a:pt x="7245524" y="114436"/>
                  </a:lnTo>
                  <a:lnTo>
                    <a:pt x="7277680" y="146577"/>
                  </a:lnTo>
                  <a:lnTo>
                    <a:pt x="7306428" y="181853"/>
                  </a:lnTo>
                  <a:lnTo>
                    <a:pt x="7331497" y="219994"/>
                  </a:lnTo>
                  <a:lnTo>
                    <a:pt x="7352616" y="260729"/>
                  </a:lnTo>
                  <a:lnTo>
                    <a:pt x="7369514" y="303786"/>
                  </a:lnTo>
                  <a:lnTo>
                    <a:pt x="7381919" y="348894"/>
                  </a:lnTo>
                  <a:lnTo>
                    <a:pt x="7389561" y="395783"/>
                  </a:lnTo>
                  <a:lnTo>
                    <a:pt x="7392169" y="444182"/>
                  </a:lnTo>
                  <a:lnTo>
                    <a:pt x="7392169" y="1332546"/>
                  </a:lnTo>
                  <a:lnTo>
                    <a:pt x="7389332" y="1382666"/>
                  </a:lnTo>
                  <a:lnTo>
                    <a:pt x="7380943" y="1431760"/>
                  </a:lnTo>
                  <a:lnTo>
                    <a:pt x="7367181" y="1479394"/>
                  </a:lnTo>
                  <a:lnTo>
                    <a:pt x="7348227" y="1525132"/>
                  </a:lnTo>
                  <a:lnTo>
                    <a:pt x="7324260" y="1568541"/>
                  </a:lnTo>
                  <a:lnTo>
                    <a:pt x="7295462" y="1609185"/>
                  </a:lnTo>
                  <a:lnTo>
                    <a:pt x="7262011" y="1646630"/>
                  </a:lnTo>
                  <a:lnTo>
                    <a:pt x="7224549" y="1680065"/>
                  </a:lnTo>
                  <a:lnTo>
                    <a:pt x="7183886" y="1708851"/>
                  </a:lnTo>
                  <a:lnTo>
                    <a:pt x="7140457" y="1732806"/>
                  </a:lnTo>
                  <a:lnTo>
                    <a:pt x="7094697" y="1751752"/>
                  </a:lnTo>
                  <a:lnTo>
                    <a:pt x="7047041" y="1765508"/>
                  </a:lnTo>
                  <a:lnTo>
                    <a:pt x="6997924" y="1773893"/>
                  </a:lnTo>
                  <a:lnTo>
                    <a:pt x="6947782" y="1776728"/>
                  </a:lnTo>
                  <a:close/>
                </a:path>
              </a:pathLst>
            </a:custGeom>
            <a:solidFill>
              <a:srgbClr val="FFE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60609" y="4753026"/>
            <a:ext cx="6794500" cy="955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00" spc="-375" b="1">
                <a:latin typeface="Arial"/>
                <a:cs typeface="Arial"/>
              </a:rPr>
              <a:t>K</a:t>
            </a:r>
            <a:r>
              <a:rPr dirty="0" sz="6100" spc="-150" b="1">
                <a:latin typeface="Arial"/>
                <a:cs typeface="Arial"/>
              </a:rPr>
              <a:t>e</a:t>
            </a:r>
            <a:r>
              <a:rPr dirty="0" sz="6100" spc="-55" b="1">
                <a:latin typeface="Arial"/>
                <a:cs typeface="Arial"/>
              </a:rPr>
              <a:t>k</a:t>
            </a:r>
            <a:r>
              <a:rPr dirty="0" sz="6100" spc="-195" b="1">
                <a:latin typeface="Arial"/>
                <a:cs typeface="Arial"/>
              </a:rPr>
              <a:t>u</a:t>
            </a:r>
            <a:r>
              <a:rPr dirty="0" sz="6100" spc="-125" b="1">
                <a:latin typeface="Arial"/>
                <a:cs typeface="Arial"/>
              </a:rPr>
              <a:t>r</a:t>
            </a:r>
            <a:r>
              <a:rPr dirty="0" sz="6100" spc="-250" b="1">
                <a:latin typeface="Arial"/>
                <a:cs typeface="Arial"/>
              </a:rPr>
              <a:t>a</a:t>
            </a:r>
            <a:r>
              <a:rPr dirty="0" sz="6100" spc="-195" b="1">
                <a:latin typeface="Arial"/>
                <a:cs typeface="Arial"/>
              </a:rPr>
              <a:t>n</a:t>
            </a:r>
            <a:r>
              <a:rPr dirty="0" sz="6100" spc="-165" b="1">
                <a:latin typeface="Arial"/>
                <a:cs typeface="Arial"/>
              </a:rPr>
              <a:t>g</a:t>
            </a:r>
            <a:r>
              <a:rPr dirty="0" sz="6100" spc="-250" b="1">
                <a:latin typeface="Arial"/>
                <a:cs typeface="Arial"/>
              </a:rPr>
              <a:t>a</a:t>
            </a:r>
            <a:r>
              <a:rPr dirty="0" sz="6100" spc="-190" b="1">
                <a:latin typeface="Arial"/>
                <a:cs typeface="Arial"/>
              </a:rPr>
              <a:t>n</a:t>
            </a:r>
            <a:r>
              <a:rPr dirty="0" sz="6100" spc="-170" b="1">
                <a:latin typeface="Arial"/>
                <a:cs typeface="Arial"/>
              </a:rPr>
              <a:t> </a:t>
            </a:r>
            <a:r>
              <a:rPr dirty="0" sz="6100" spc="-1010" b="1">
                <a:latin typeface="Arial"/>
                <a:cs typeface="Arial"/>
              </a:rPr>
              <a:t>J</a:t>
            </a:r>
            <a:r>
              <a:rPr dirty="0" sz="6100" spc="-5" b="1">
                <a:latin typeface="Arial"/>
                <a:cs typeface="Arial"/>
              </a:rPr>
              <a:t>q</a:t>
            </a:r>
            <a:r>
              <a:rPr dirty="0" sz="6100" spc="-195" b="1">
                <a:latin typeface="Arial"/>
                <a:cs typeface="Arial"/>
              </a:rPr>
              <a:t>u</a:t>
            </a:r>
            <a:r>
              <a:rPr dirty="0" sz="6100" spc="-150" b="1">
                <a:latin typeface="Arial"/>
                <a:cs typeface="Arial"/>
              </a:rPr>
              <a:t>e</a:t>
            </a:r>
            <a:r>
              <a:rPr dirty="0" sz="6100" spc="-125" b="1">
                <a:latin typeface="Arial"/>
                <a:cs typeface="Arial"/>
              </a:rPr>
              <a:t>r</a:t>
            </a:r>
            <a:r>
              <a:rPr dirty="0" sz="6100" spc="-150" b="1">
                <a:latin typeface="Arial"/>
                <a:cs typeface="Arial"/>
              </a:rPr>
              <a:t>y</a:t>
            </a:r>
            <a:endParaRPr sz="6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5573" y="0"/>
              <a:ext cx="4676774" cy="24089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842" y="3127331"/>
              <a:ext cx="180975" cy="180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842" y="4708481"/>
              <a:ext cx="180975" cy="180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842" y="6289630"/>
              <a:ext cx="180975" cy="18097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73135" y="2704047"/>
            <a:ext cx="16702405" cy="5559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890">
              <a:lnSpc>
                <a:spcPct val="116599"/>
              </a:lnSpc>
              <a:spcBef>
                <a:spcPts val="95"/>
              </a:spcBef>
              <a:tabLst>
                <a:tab pos="2416810" algn="l"/>
                <a:tab pos="5255895" algn="l"/>
                <a:tab pos="6864984" algn="l"/>
                <a:tab pos="8388985" algn="l"/>
                <a:tab pos="9966960" algn="l"/>
                <a:tab pos="11920220" algn="l"/>
                <a:tab pos="14759305" algn="l"/>
              </a:tabLst>
            </a:pPr>
            <a:r>
              <a:rPr dirty="0" sz="4450" spc="409">
                <a:latin typeface="Trebuchet MS"/>
                <a:cs typeface="Trebuchet MS"/>
              </a:rPr>
              <a:t>S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55">
                <a:latin typeface="Trebuchet MS"/>
                <a:cs typeface="Trebuchet MS"/>
              </a:rPr>
              <a:t>b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330">
                <a:latin typeface="Trebuchet MS"/>
                <a:cs typeface="Trebuchet MS"/>
              </a:rPr>
              <a:t>g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250">
                <a:latin typeface="Trebuchet MS"/>
                <a:cs typeface="Trebuchet MS"/>
              </a:rPr>
              <a:t>i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55">
                <a:latin typeface="Trebuchet MS"/>
                <a:cs typeface="Trebuchet MS"/>
              </a:rPr>
              <a:t>p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345">
                <a:latin typeface="Trebuchet MS"/>
                <a:cs typeface="Trebuchet MS"/>
              </a:rPr>
              <a:t>r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 spc="330">
                <a:latin typeface="Trebuchet MS"/>
                <a:cs typeface="Trebuchet MS"/>
              </a:rPr>
              <a:t>g</a:t>
            </a:r>
            <a:r>
              <a:rPr dirty="0" sz="4450" spc="-370">
                <a:latin typeface="Trebuchet MS"/>
                <a:cs typeface="Trebuchet MS"/>
              </a:rPr>
              <a:t>k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300">
                <a:latin typeface="Trebuchet MS"/>
                <a:cs typeface="Trebuchet MS"/>
              </a:rPr>
              <a:t>t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-335">
                <a:latin typeface="Trebuchet MS"/>
                <a:cs typeface="Trebuchet MS"/>
              </a:rPr>
              <a:t>l</a:t>
            </a:r>
            <a:r>
              <a:rPr dirty="0" sz="4450" spc="-165">
                <a:latin typeface="Trebuchet MS"/>
                <a:cs typeface="Trebuchet MS"/>
              </a:rPr>
              <a:t>un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370">
                <a:latin typeface="Trebuchet MS"/>
                <a:cs typeface="Trebuchet MS"/>
              </a:rPr>
              <a:t>k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-300">
                <a:latin typeface="Trebuchet MS"/>
                <a:cs typeface="Trebuchet MS"/>
              </a:rPr>
              <a:t>y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 spc="335">
                <a:latin typeface="Trebuchet MS"/>
                <a:cs typeface="Trebuchet MS"/>
              </a:rPr>
              <a:t>g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60">
                <a:latin typeface="Trebuchet MS"/>
                <a:cs typeface="Trebuchet MS"/>
              </a:rPr>
              <a:t>o</a:t>
            </a:r>
            <a:r>
              <a:rPr dirty="0" sz="4450" spc="55">
                <a:latin typeface="Trebuchet MS"/>
                <a:cs typeface="Trebuchet MS"/>
              </a:rPr>
              <a:t>p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-10">
                <a:latin typeface="Trebuchet MS"/>
                <a:cs typeface="Trebuchet MS"/>
              </a:rPr>
              <a:t>s</a:t>
            </a:r>
            <a:r>
              <a:rPr dirty="0" sz="4450" spc="60">
                <a:latin typeface="Trebuchet MS"/>
                <a:cs typeface="Trebuchet MS"/>
              </a:rPr>
              <a:t>o</a:t>
            </a:r>
            <a:r>
              <a:rPr dirty="0" sz="4450" spc="-170">
                <a:latin typeface="Trebuchet MS"/>
                <a:cs typeface="Trebuchet MS"/>
              </a:rPr>
              <a:t>u</a:t>
            </a:r>
            <a:r>
              <a:rPr dirty="0" sz="4450" spc="-345">
                <a:latin typeface="Trebuchet MS"/>
                <a:cs typeface="Trebuchet MS"/>
              </a:rPr>
              <a:t>r</a:t>
            </a:r>
            <a:r>
              <a:rPr dirty="0" sz="4450" spc="120">
                <a:latin typeface="Trebuchet MS"/>
                <a:cs typeface="Trebuchet MS"/>
              </a:rPr>
              <a:t>c</a:t>
            </a:r>
            <a:r>
              <a:rPr dirty="0" sz="4450">
                <a:latin typeface="Trebuchet MS"/>
                <a:cs typeface="Trebuchet MS"/>
              </a:rPr>
              <a:t>e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-300">
                <a:latin typeface="Trebuchet MS"/>
                <a:cs typeface="Trebuchet MS"/>
              </a:rPr>
              <a:t>t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345">
                <a:latin typeface="Trebuchet MS"/>
                <a:cs typeface="Trebuchet MS"/>
              </a:rPr>
              <a:t>r</a:t>
            </a:r>
            <a:r>
              <a:rPr dirty="0" sz="4450" spc="-370">
                <a:latin typeface="Trebuchet MS"/>
                <a:cs typeface="Trebuchet MS"/>
              </a:rPr>
              <a:t>k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55">
                <a:latin typeface="Trebuchet MS"/>
                <a:cs typeface="Trebuchet MS"/>
              </a:rPr>
              <a:t>d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 spc="335">
                <a:latin typeface="Trebuchet MS"/>
                <a:cs typeface="Trebuchet MS"/>
              </a:rPr>
              <a:t>g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-300">
                <a:latin typeface="Trebuchet MS"/>
                <a:cs typeface="Trebuchet MS"/>
              </a:rPr>
              <a:t>m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300">
                <a:latin typeface="Trebuchet MS"/>
                <a:cs typeface="Trebuchet MS"/>
              </a:rPr>
              <a:t>m</a:t>
            </a:r>
            <a:r>
              <a:rPr dirty="0" sz="4450" spc="-250">
                <a:latin typeface="Trebuchet MS"/>
                <a:cs typeface="Trebuchet MS"/>
              </a:rPr>
              <a:t>i</a:t>
            </a:r>
            <a:r>
              <a:rPr dirty="0" sz="4450" spc="-335">
                <a:latin typeface="Trebuchet MS"/>
                <a:cs typeface="Trebuchet MS"/>
              </a:rPr>
              <a:t>l</a:t>
            </a:r>
            <a:r>
              <a:rPr dirty="0" sz="4450" spc="-250">
                <a:latin typeface="Trebuchet MS"/>
                <a:cs typeface="Trebuchet MS"/>
              </a:rPr>
              <a:t>i</a:t>
            </a:r>
            <a:r>
              <a:rPr dirty="0" sz="4450" spc="-370">
                <a:latin typeface="Trebuchet MS"/>
                <a:cs typeface="Trebuchet MS"/>
              </a:rPr>
              <a:t>k</a:t>
            </a:r>
            <a:r>
              <a:rPr dirty="0" sz="4450" spc="-260">
                <a:latin typeface="Trebuchet MS"/>
                <a:cs typeface="Trebuchet MS"/>
              </a:rPr>
              <a:t>i  </a:t>
            </a:r>
            <a:r>
              <a:rPr dirty="0" sz="4450" spc="25">
                <a:latin typeface="Trebuchet MS"/>
                <a:cs typeface="Trebuchet MS"/>
              </a:rPr>
              <a:t>beberapa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30">
                <a:latin typeface="Trebuchet MS"/>
                <a:cs typeface="Trebuchet MS"/>
              </a:rPr>
              <a:t>masalah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35">
                <a:latin typeface="Trebuchet MS"/>
                <a:cs typeface="Trebuchet MS"/>
              </a:rPr>
              <a:t>tidak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45">
                <a:latin typeface="Trebuchet MS"/>
                <a:cs typeface="Trebuchet MS"/>
              </a:rPr>
              <a:t>terkecuali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40">
                <a:latin typeface="Trebuchet MS"/>
                <a:cs typeface="Trebuchet MS"/>
              </a:rPr>
              <a:t>dengan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95">
                <a:latin typeface="Trebuchet MS"/>
                <a:cs typeface="Trebuchet MS"/>
              </a:rPr>
              <a:t>jQuery.</a:t>
            </a:r>
            <a:endParaRPr sz="4450">
              <a:latin typeface="Trebuchet MS"/>
              <a:cs typeface="Trebuchet MS"/>
            </a:endParaRPr>
          </a:p>
          <a:p>
            <a:pPr marL="12700" marR="7620">
              <a:lnSpc>
                <a:spcPts val="6230"/>
              </a:lnSpc>
              <a:spcBef>
                <a:spcPts val="350"/>
              </a:spcBef>
            </a:pPr>
            <a:r>
              <a:rPr dirty="0" sz="4450" spc="125">
                <a:latin typeface="Trebuchet MS"/>
                <a:cs typeface="Trebuchet MS"/>
              </a:rPr>
              <a:t>Saat</a:t>
            </a:r>
            <a:r>
              <a:rPr dirty="0" sz="4450" spc="465">
                <a:latin typeface="Trebuchet MS"/>
                <a:cs typeface="Trebuchet MS"/>
              </a:rPr>
              <a:t> </a:t>
            </a:r>
            <a:r>
              <a:rPr dirty="0" sz="4450" spc="-220">
                <a:latin typeface="Trebuchet MS"/>
                <a:cs typeface="Trebuchet MS"/>
              </a:rPr>
              <a:t>ini</a:t>
            </a:r>
            <a:r>
              <a:rPr dirty="0" sz="4450" spc="535">
                <a:latin typeface="Trebuchet MS"/>
                <a:cs typeface="Trebuchet MS"/>
              </a:rPr>
              <a:t> </a:t>
            </a:r>
            <a:r>
              <a:rPr dirty="0" sz="4450" spc="-15">
                <a:latin typeface="Trebuchet MS"/>
                <a:cs typeface="Trebuchet MS"/>
              </a:rPr>
              <a:t>sudah</a:t>
            </a:r>
            <a:r>
              <a:rPr dirty="0" sz="4450" spc="535">
                <a:latin typeface="Trebuchet MS"/>
                <a:cs typeface="Trebuchet MS"/>
              </a:rPr>
              <a:t> </a:t>
            </a:r>
            <a:r>
              <a:rPr dirty="0" sz="4450" spc="-65">
                <a:latin typeface="Trebuchet MS"/>
                <a:cs typeface="Trebuchet MS"/>
              </a:rPr>
              <a:t>banyak</a:t>
            </a:r>
            <a:r>
              <a:rPr dirty="0" sz="4450" spc="535">
                <a:latin typeface="Trebuchet MS"/>
                <a:cs typeface="Trebuchet MS"/>
              </a:rPr>
              <a:t> </a:t>
            </a:r>
            <a:r>
              <a:rPr dirty="0" sz="4450" spc="-130">
                <a:latin typeface="Trebuchet MS"/>
                <a:cs typeface="Trebuchet MS"/>
              </a:rPr>
              <a:t>sekali</a:t>
            </a:r>
            <a:r>
              <a:rPr dirty="0" sz="4450" spc="540">
                <a:latin typeface="Trebuchet MS"/>
                <a:cs typeface="Trebuchet MS"/>
              </a:rPr>
              <a:t> </a:t>
            </a:r>
            <a:r>
              <a:rPr dirty="0" sz="4450" spc="-180">
                <a:latin typeface="Trebuchet MS"/>
                <a:cs typeface="Trebuchet MS"/>
              </a:rPr>
              <a:t>versi</a:t>
            </a:r>
            <a:r>
              <a:rPr dirty="0" sz="4450" spc="535">
                <a:latin typeface="Trebuchet MS"/>
                <a:cs typeface="Trebuchet MS"/>
              </a:rPr>
              <a:t> </a:t>
            </a:r>
            <a:r>
              <a:rPr dirty="0" sz="4450" spc="-155">
                <a:latin typeface="Trebuchet MS"/>
                <a:cs typeface="Trebuchet MS"/>
              </a:rPr>
              <a:t>jQuery</a:t>
            </a:r>
            <a:r>
              <a:rPr dirty="0" sz="4450" spc="535">
                <a:latin typeface="Trebuchet MS"/>
                <a:cs typeface="Trebuchet MS"/>
              </a:rPr>
              <a:t> </a:t>
            </a:r>
            <a:r>
              <a:rPr dirty="0" sz="4450" spc="15">
                <a:latin typeface="Trebuchet MS"/>
                <a:cs typeface="Trebuchet MS"/>
              </a:rPr>
              <a:t>yang</a:t>
            </a:r>
            <a:r>
              <a:rPr dirty="0" sz="4450" spc="535">
                <a:latin typeface="Trebuchet MS"/>
                <a:cs typeface="Trebuchet MS"/>
              </a:rPr>
              <a:t> </a:t>
            </a:r>
            <a:r>
              <a:rPr dirty="0" sz="4450" spc="-80">
                <a:latin typeface="Trebuchet MS"/>
                <a:cs typeface="Trebuchet MS"/>
              </a:rPr>
              <a:t>tersedia</a:t>
            </a:r>
            <a:r>
              <a:rPr dirty="0" sz="4450" spc="535">
                <a:latin typeface="Trebuchet MS"/>
                <a:cs typeface="Trebuchet MS"/>
              </a:rPr>
              <a:t> </a:t>
            </a:r>
            <a:r>
              <a:rPr dirty="0" sz="4450" spc="-240">
                <a:latin typeface="Trebuchet MS"/>
                <a:cs typeface="Trebuchet MS"/>
              </a:rPr>
              <a:t>itu</a:t>
            </a:r>
            <a:r>
              <a:rPr dirty="0" sz="4450" spc="540">
                <a:latin typeface="Trebuchet MS"/>
                <a:cs typeface="Trebuchet MS"/>
              </a:rPr>
              <a:t> </a:t>
            </a:r>
            <a:r>
              <a:rPr dirty="0" sz="4450" spc="-140">
                <a:latin typeface="Trebuchet MS"/>
                <a:cs typeface="Trebuchet MS"/>
              </a:rPr>
              <a:t>berarti </a:t>
            </a:r>
            <a:r>
              <a:rPr dirty="0" sz="4450" spc="-1325">
                <a:latin typeface="Trebuchet MS"/>
                <a:cs typeface="Trebuchet MS"/>
              </a:rPr>
              <a:t> </a:t>
            </a:r>
            <a:r>
              <a:rPr dirty="0" sz="4450" spc="-65">
                <a:latin typeface="Trebuchet MS"/>
                <a:cs typeface="Trebuchet MS"/>
              </a:rPr>
              <a:t>banyak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55">
                <a:latin typeface="Trebuchet MS"/>
                <a:cs typeface="Trebuchet MS"/>
              </a:rPr>
              <a:t>juga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15">
                <a:latin typeface="Trebuchet MS"/>
                <a:cs typeface="Trebuchet MS"/>
              </a:rPr>
              <a:t>yang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80">
                <a:latin typeface="Trebuchet MS"/>
                <a:cs typeface="Trebuchet MS"/>
              </a:rPr>
              <a:t>versi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15">
                <a:latin typeface="Trebuchet MS"/>
                <a:cs typeface="Trebuchet MS"/>
              </a:rPr>
              <a:t>yang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5">
                <a:latin typeface="Trebuchet MS"/>
                <a:cs typeface="Trebuchet MS"/>
              </a:rPr>
              <a:t>sudah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35">
                <a:latin typeface="Trebuchet MS"/>
                <a:cs typeface="Trebuchet MS"/>
              </a:rPr>
              <a:t>tidak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65">
                <a:latin typeface="Trebuchet MS"/>
                <a:cs typeface="Trebuchet MS"/>
              </a:rPr>
              <a:t>kompetibel.</a:t>
            </a:r>
            <a:endParaRPr sz="4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4450" spc="-155">
                <a:latin typeface="Trebuchet MS"/>
                <a:cs typeface="Trebuchet MS"/>
              </a:rPr>
              <a:t>jQuery</a:t>
            </a:r>
            <a:r>
              <a:rPr dirty="0" sz="4450" spc="520">
                <a:latin typeface="Trebuchet MS"/>
                <a:cs typeface="Trebuchet MS"/>
              </a:rPr>
              <a:t> </a:t>
            </a:r>
            <a:r>
              <a:rPr dirty="0" sz="4450" spc="-100">
                <a:latin typeface="Trebuchet MS"/>
                <a:cs typeface="Trebuchet MS"/>
              </a:rPr>
              <a:t>menyediakan</a:t>
            </a:r>
            <a:r>
              <a:rPr dirty="0" sz="4450" spc="520">
                <a:latin typeface="Trebuchet MS"/>
                <a:cs typeface="Trebuchet MS"/>
              </a:rPr>
              <a:t> </a:t>
            </a:r>
            <a:r>
              <a:rPr dirty="0" sz="4450" spc="-235">
                <a:latin typeface="Trebuchet MS"/>
                <a:cs typeface="Trebuchet MS"/>
              </a:rPr>
              <a:t>fitur</a:t>
            </a:r>
            <a:r>
              <a:rPr dirty="0" sz="4450" spc="520">
                <a:latin typeface="Trebuchet MS"/>
                <a:cs typeface="Trebuchet MS"/>
              </a:rPr>
              <a:t> </a:t>
            </a:r>
            <a:r>
              <a:rPr dirty="0" sz="4450" spc="-110">
                <a:latin typeface="Trebuchet MS"/>
                <a:cs typeface="Trebuchet MS"/>
              </a:rPr>
              <a:t>lightweight</a:t>
            </a:r>
            <a:r>
              <a:rPr dirty="0" sz="4450" spc="520">
                <a:latin typeface="Trebuchet MS"/>
                <a:cs typeface="Trebuchet MS"/>
              </a:rPr>
              <a:t> </a:t>
            </a:r>
            <a:r>
              <a:rPr dirty="0" sz="4450" spc="-95">
                <a:latin typeface="Trebuchet MS"/>
                <a:cs typeface="Trebuchet MS"/>
              </a:rPr>
              <a:t>interface</a:t>
            </a:r>
            <a:r>
              <a:rPr dirty="0" sz="4450" spc="520">
                <a:latin typeface="Trebuchet MS"/>
                <a:cs typeface="Trebuchet MS"/>
              </a:rPr>
              <a:t> </a:t>
            </a:r>
            <a:r>
              <a:rPr dirty="0" sz="4450" spc="15">
                <a:latin typeface="Trebuchet MS"/>
                <a:cs typeface="Trebuchet MS"/>
              </a:rPr>
              <a:t>yang</a:t>
            </a:r>
            <a:r>
              <a:rPr dirty="0" sz="4450" spc="520">
                <a:latin typeface="Trebuchet MS"/>
                <a:cs typeface="Trebuchet MS"/>
              </a:rPr>
              <a:t> </a:t>
            </a:r>
            <a:r>
              <a:rPr dirty="0" sz="4450" spc="-155">
                <a:latin typeface="Trebuchet MS"/>
                <a:cs typeface="Trebuchet MS"/>
              </a:rPr>
              <a:t>mungkin</a:t>
            </a:r>
            <a:r>
              <a:rPr dirty="0" sz="4450" spc="525">
                <a:latin typeface="Trebuchet MS"/>
                <a:cs typeface="Trebuchet MS"/>
              </a:rPr>
              <a:t> </a:t>
            </a:r>
            <a:r>
              <a:rPr dirty="0" sz="4450" spc="-35">
                <a:latin typeface="Trebuchet MS"/>
                <a:cs typeface="Trebuchet MS"/>
              </a:rPr>
              <a:t>akan</a:t>
            </a:r>
            <a:endParaRPr sz="4450">
              <a:latin typeface="Trebuchet MS"/>
              <a:cs typeface="Trebuchet MS"/>
            </a:endParaRPr>
          </a:p>
          <a:p>
            <a:pPr marL="12700" marR="6350">
              <a:lnSpc>
                <a:spcPts val="6230"/>
              </a:lnSpc>
              <a:spcBef>
                <a:spcPts val="150"/>
              </a:spcBef>
            </a:pPr>
            <a:r>
              <a:rPr dirty="0" sz="4450" spc="-165">
                <a:latin typeface="Trebuchet MS"/>
                <a:cs typeface="Trebuchet MS"/>
              </a:rPr>
              <a:t>menimbulkan</a:t>
            </a:r>
            <a:r>
              <a:rPr dirty="0" sz="4450" spc="65">
                <a:latin typeface="Trebuchet MS"/>
                <a:cs typeface="Trebuchet MS"/>
              </a:rPr>
              <a:t> </a:t>
            </a:r>
            <a:r>
              <a:rPr dirty="0" sz="4450" spc="-15">
                <a:latin typeface="Trebuchet MS"/>
                <a:cs typeface="Trebuchet MS"/>
              </a:rPr>
              <a:t>sebuah</a:t>
            </a:r>
            <a:r>
              <a:rPr dirty="0" sz="4450" spc="65">
                <a:latin typeface="Trebuchet MS"/>
                <a:cs typeface="Trebuchet MS"/>
              </a:rPr>
              <a:t> </a:t>
            </a:r>
            <a:r>
              <a:rPr dirty="0" sz="4450" spc="-40">
                <a:latin typeface="Trebuchet MS"/>
                <a:cs typeface="Trebuchet MS"/>
              </a:rPr>
              <a:t>permasalahan</a:t>
            </a:r>
            <a:r>
              <a:rPr dirty="0" sz="4450" spc="65">
                <a:latin typeface="Trebuchet MS"/>
                <a:cs typeface="Trebuchet MS"/>
              </a:rPr>
              <a:t> </a:t>
            </a:r>
            <a:r>
              <a:rPr dirty="0" sz="4450" spc="-120">
                <a:latin typeface="Trebuchet MS"/>
                <a:cs typeface="Trebuchet MS"/>
              </a:rPr>
              <a:t>nantinya</a:t>
            </a:r>
            <a:r>
              <a:rPr dirty="0" sz="4450" spc="65">
                <a:latin typeface="Trebuchet MS"/>
                <a:cs typeface="Trebuchet MS"/>
              </a:rPr>
              <a:t> </a:t>
            </a:r>
            <a:r>
              <a:rPr dirty="0" sz="4450" spc="30">
                <a:latin typeface="Trebuchet MS"/>
                <a:cs typeface="Trebuchet MS"/>
              </a:rPr>
              <a:t>dan</a:t>
            </a:r>
            <a:r>
              <a:rPr dirty="0" sz="4450" spc="70">
                <a:latin typeface="Trebuchet MS"/>
                <a:cs typeface="Trebuchet MS"/>
              </a:rPr>
              <a:t> </a:t>
            </a:r>
            <a:r>
              <a:rPr dirty="0" sz="4450" spc="-160">
                <a:latin typeface="Trebuchet MS"/>
                <a:cs typeface="Trebuchet MS"/>
              </a:rPr>
              <a:t>kamu</a:t>
            </a:r>
            <a:r>
              <a:rPr dirty="0" sz="4450" spc="65">
                <a:latin typeface="Trebuchet MS"/>
                <a:cs typeface="Trebuchet MS"/>
              </a:rPr>
              <a:t> </a:t>
            </a:r>
            <a:r>
              <a:rPr dirty="0" sz="4450" spc="-20">
                <a:latin typeface="Trebuchet MS"/>
                <a:cs typeface="Trebuchet MS"/>
              </a:rPr>
              <a:t>sudah</a:t>
            </a:r>
            <a:r>
              <a:rPr dirty="0" sz="4450" spc="65">
                <a:latin typeface="Trebuchet MS"/>
                <a:cs typeface="Trebuchet MS"/>
              </a:rPr>
              <a:t> </a:t>
            </a:r>
            <a:r>
              <a:rPr dirty="0" sz="4450" spc="-95">
                <a:latin typeface="Trebuchet MS"/>
                <a:cs typeface="Trebuchet MS"/>
              </a:rPr>
              <a:t>harus </a:t>
            </a:r>
            <a:r>
              <a:rPr dirty="0" sz="4450" spc="-1325">
                <a:latin typeface="Trebuchet MS"/>
                <a:cs typeface="Trebuchet MS"/>
              </a:rPr>
              <a:t> </a:t>
            </a:r>
            <a:r>
              <a:rPr dirty="0" sz="4450" spc="-10">
                <a:latin typeface="Trebuchet MS"/>
                <a:cs typeface="Trebuchet MS"/>
              </a:rPr>
              <a:t>s</a:t>
            </a:r>
            <a:r>
              <a:rPr dirty="0" sz="4450" spc="-250">
                <a:latin typeface="Trebuchet MS"/>
                <a:cs typeface="Trebuchet MS"/>
              </a:rPr>
              <a:t>i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60">
                <a:latin typeface="Trebuchet MS"/>
                <a:cs typeface="Trebuchet MS"/>
              </a:rPr>
              <a:t>p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65">
                <a:latin typeface="Trebuchet MS"/>
                <a:cs typeface="Trebuchet MS"/>
              </a:rPr>
              <a:t>un</a:t>
            </a:r>
            <a:r>
              <a:rPr dirty="0" sz="4450" spc="-300">
                <a:latin typeface="Trebuchet MS"/>
                <a:cs typeface="Trebuchet MS"/>
              </a:rPr>
              <a:t>t</a:t>
            </a:r>
            <a:r>
              <a:rPr dirty="0" sz="4450" spc="-165">
                <a:latin typeface="Trebuchet MS"/>
                <a:cs typeface="Trebuchet MS"/>
              </a:rPr>
              <a:t>u</a:t>
            </a:r>
            <a:r>
              <a:rPr dirty="0" sz="4450" spc="-370">
                <a:latin typeface="Trebuchet MS"/>
                <a:cs typeface="Trebuchet MS"/>
              </a:rPr>
              <a:t>k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65">
                <a:latin typeface="Trebuchet MS"/>
                <a:cs typeface="Trebuchet MS"/>
              </a:rPr>
              <a:t>h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335">
                <a:latin typeface="Trebuchet MS"/>
                <a:cs typeface="Trebuchet MS"/>
              </a:rPr>
              <a:t>l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250">
                <a:latin typeface="Trebuchet MS"/>
                <a:cs typeface="Trebuchet MS"/>
              </a:rPr>
              <a:t>i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 spc="-250">
                <a:latin typeface="Trebuchet MS"/>
                <a:cs typeface="Trebuchet MS"/>
              </a:rPr>
              <a:t>i</a:t>
            </a:r>
            <a:r>
              <a:rPr dirty="0" sz="4450" spc="-445">
                <a:latin typeface="Trebuchet MS"/>
                <a:cs typeface="Trebuchet MS"/>
              </a:rPr>
              <a:t>.</a:t>
            </a:r>
            <a:endParaRPr sz="4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0299" y="1664820"/>
            <a:ext cx="4761865" cy="189166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100"/>
              </a:spcBef>
            </a:pPr>
            <a:r>
              <a:rPr dirty="0" sz="5700" spc="675">
                <a:solidFill>
                  <a:srgbClr val="4600CB"/>
                </a:solidFill>
              </a:rPr>
              <a:t>Fitur</a:t>
            </a:r>
            <a:r>
              <a:rPr dirty="0" sz="5700" spc="-114">
                <a:solidFill>
                  <a:srgbClr val="4600CB"/>
                </a:solidFill>
              </a:rPr>
              <a:t> </a:t>
            </a:r>
            <a:r>
              <a:rPr dirty="0" sz="5700" spc="680">
                <a:solidFill>
                  <a:srgbClr val="4600CB"/>
                </a:solidFill>
              </a:rPr>
              <a:t>-</a:t>
            </a:r>
            <a:r>
              <a:rPr dirty="0" sz="5700" spc="-110">
                <a:solidFill>
                  <a:srgbClr val="4600CB"/>
                </a:solidFill>
              </a:rPr>
              <a:t> </a:t>
            </a:r>
            <a:r>
              <a:rPr dirty="0" sz="5700" spc="675">
                <a:solidFill>
                  <a:srgbClr val="4600CB"/>
                </a:solidFill>
              </a:rPr>
              <a:t>Fitur </a:t>
            </a:r>
            <a:r>
              <a:rPr dirty="0" sz="5700" spc="-1705">
                <a:solidFill>
                  <a:srgbClr val="4600CB"/>
                </a:solidFill>
              </a:rPr>
              <a:t> </a:t>
            </a:r>
            <a:r>
              <a:rPr dirty="0" sz="5700" spc="844">
                <a:solidFill>
                  <a:srgbClr val="4600CB"/>
                </a:solidFill>
              </a:rPr>
              <a:t>Jquery</a:t>
            </a:r>
            <a:endParaRPr sz="5700"/>
          </a:p>
        </p:txBody>
      </p:sp>
      <p:grpSp>
        <p:nvGrpSpPr>
          <p:cNvPr id="4" name="object 4"/>
          <p:cNvGrpSpPr/>
          <p:nvPr/>
        </p:nvGrpSpPr>
        <p:grpSpPr>
          <a:xfrm>
            <a:off x="6414751" y="518562"/>
            <a:ext cx="11285855" cy="9768840"/>
            <a:chOff x="6414751" y="518562"/>
            <a:chExt cx="11285855" cy="9768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4751" y="3382620"/>
              <a:ext cx="8586835" cy="69043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3606" y="518562"/>
              <a:ext cx="2968321" cy="31104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6603" y="663624"/>
              <a:ext cx="2904523" cy="30645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2752" y="813822"/>
              <a:ext cx="2904523" cy="30645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9250" y="944058"/>
              <a:ext cx="2981215" cy="31194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2103" y="593636"/>
              <a:ext cx="3007277" cy="3304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338" y="1028700"/>
              <a:ext cx="6947474" cy="51285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561" y="5143524"/>
              <a:ext cx="4899991" cy="50783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6" y="1350452"/>
              <a:ext cx="4038795" cy="4479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5515" y="3919537"/>
              <a:ext cx="152400" cy="1523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5515" y="4500562"/>
              <a:ext cx="152400" cy="152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5515" y="5081587"/>
              <a:ext cx="152400" cy="152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5515" y="5662612"/>
              <a:ext cx="152400" cy="152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5515" y="6243637"/>
              <a:ext cx="152400" cy="1523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5515" y="6824661"/>
              <a:ext cx="152400" cy="1523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5515" y="7405686"/>
              <a:ext cx="152400" cy="1523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079915" y="1884813"/>
            <a:ext cx="9593580" cy="5835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300"/>
              </a:lnSpc>
              <a:spcBef>
                <a:spcPts val="95"/>
              </a:spcBef>
            </a:pPr>
            <a:r>
              <a:rPr dirty="0" sz="3250" spc="95">
                <a:solidFill>
                  <a:srgbClr val="404040"/>
                </a:solidFill>
                <a:latin typeface="Microsoft Sans Serif"/>
                <a:cs typeface="Microsoft Sans Serif"/>
              </a:rPr>
              <a:t>jQuery </a:t>
            </a:r>
            <a:r>
              <a:rPr dirty="0" sz="3250" spc="80">
                <a:solidFill>
                  <a:srgbClr val="404040"/>
                </a:solidFill>
                <a:latin typeface="Microsoft Sans Serif"/>
                <a:cs typeface="Microsoft Sans Serif"/>
              </a:rPr>
              <a:t>adalah </a:t>
            </a:r>
            <a:r>
              <a:rPr dirty="0" sz="3250" spc="120">
                <a:solidFill>
                  <a:srgbClr val="404040"/>
                </a:solidFill>
                <a:latin typeface="Microsoft Sans Serif"/>
                <a:cs typeface="Microsoft Sans Serif"/>
              </a:rPr>
              <a:t>library </a:t>
            </a:r>
            <a:r>
              <a:rPr dirty="0" sz="3250" spc="45">
                <a:solidFill>
                  <a:srgbClr val="404040"/>
                </a:solidFill>
                <a:latin typeface="Microsoft Sans Serif"/>
                <a:cs typeface="Microsoft Sans Serif"/>
              </a:rPr>
              <a:t>yang </a:t>
            </a:r>
            <a:r>
              <a:rPr dirty="0" sz="3250" spc="150">
                <a:solidFill>
                  <a:srgbClr val="404040"/>
                </a:solidFill>
                <a:latin typeface="Microsoft Sans Serif"/>
                <a:cs typeface="Microsoft Sans Serif"/>
              </a:rPr>
              <a:t>mempunyai </a:t>
            </a:r>
            <a:r>
              <a:rPr dirty="0" sz="3250" spc="105">
                <a:solidFill>
                  <a:srgbClr val="404040"/>
                </a:solidFill>
                <a:latin typeface="Microsoft Sans Serif"/>
                <a:cs typeface="Microsoft Sans Serif"/>
              </a:rPr>
              <a:t>beberapa </a:t>
            </a:r>
            <a:r>
              <a:rPr dirty="0" sz="3250" spc="-8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90">
                <a:solidFill>
                  <a:srgbClr val="404040"/>
                </a:solidFill>
                <a:latin typeface="Microsoft Sans Serif"/>
                <a:cs typeface="Microsoft Sans Serif"/>
              </a:rPr>
              <a:t>fitur</a:t>
            </a:r>
            <a:r>
              <a:rPr dirty="0" sz="3250" spc="19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75">
                <a:solidFill>
                  <a:srgbClr val="404040"/>
                </a:solidFill>
                <a:latin typeface="Microsoft Sans Serif"/>
                <a:cs typeface="Microsoft Sans Serif"/>
              </a:rPr>
              <a:t>unggulan,</a:t>
            </a:r>
            <a:r>
              <a:rPr dirty="0" sz="3250" spc="8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50">
                <a:solidFill>
                  <a:srgbClr val="404040"/>
                </a:solidFill>
                <a:latin typeface="Microsoft Sans Serif"/>
                <a:cs typeface="Microsoft Sans Serif"/>
              </a:rPr>
              <a:t>berikut</a:t>
            </a:r>
            <a:r>
              <a:rPr dirty="0" sz="3250" spc="15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05">
                <a:solidFill>
                  <a:srgbClr val="404040"/>
                </a:solidFill>
                <a:latin typeface="Microsoft Sans Serif"/>
                <a:cs typeface="Microsoft Sans Serif"/>
              </a:rPr>
              <a:t>beberapa</a:t>
            </a:r>
            <a:r>
              <a:rPr dirty="0" sz="3250" spc="11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90">
                <a:solidFill>
                  <a:srgbClr val="404040"/>
                </a:solidFill>
                <a:latin typeface="Microsoft Sans Serif"/>
                <a:cs typeface="Microsoft Sans Serif"/>
              </a:rPr>
              <a:t>fitur</a:t>
            </a:r>
            <a:r>
              <a:rPr dirty="0" sz="3250" spc="19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95">
                <a:solidFill>
                  <a:srgbClr val="404040"/>
                </a:solidFill>
                <a:latin typeface="Microsoft Sans Serif"/>
                <a:cs typeface="Microsoft Sans Serif"/>
              </a:rPr>
              <a:t>jQuery </a:t>
            </a:r>
            <a:r>
              <a:rPr dirty="0" sz="3250" spc="10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45">
                <a:solidFill>
                  <a:srgbClr val="404040"/>
                </a:solidFill>
                <a:latin typeface="Microsoft Sans Serif"/>
                <a:cs typeface="Microsoft Sans Serif"/>
              </a:rPr>
              <a:t>yang</a:t>
            </a:r>
            <a:r>
              <a:rPr dirty="0" sz="325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45">
                <a:solidFill>
                  <a:srgbClr val="404040"/>
                </a:solidFill>
                <a:latin typeface="Microsoft Sans Serif"/>
                <a:cs typeface="Microsoft Sans Serif"/>
              </a:rPr>
              <a:t>perlu</a:t>
            </a:r>
            <a:r>
              <a:rPr dirty="0" sz="325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70">
                <a:solidFill>
                  <a:srgbClr val="404040"/>
                </a:solidFill>
                <a:latin typeface="Microsoft Sans Serif"/>
                <a:cs typeface="Microsoft Sans Serif"/>
              </a:rPr>
              <a:t>Anda</a:t>
            </a:r>
            <a:r>
              <a:rPr dirty="0" sz="325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95">
                <a:solidFill>
                  <a:srgbClr val="404040"/>
                </a:solidFill>
                <a:latin typeface="Microsoft Sans Serif"/>
                <a:cs typeface="Microsoft Sans Serif"/>
              </a:rPr>
              <a:t>ketahui:</a:t>
            </a:r>
            <a:endParaRPr sz="3250">
              <a:latin typeface="Microsoft Sans Serif"/>
              <a:cs typeface="Microsoft Sans Serif"/>
            </a:endParaRPr>
          </a:p>
          <a:p>
            <a:pPr marL="718185" marR="4368800">
              <a:lnSpc>
                <a:spcPct val="117300"/>
              </a:lnSpc>
            </a:pPr>
            <a:r>
              <a:rPr dirty="0" sz="3250" spc="95">
                <a:solidFill>
                  <a:srgbClr val="404040"/>
                </a:solidFill>
                <a:latin typeface="Microsoft Sans Serif"/>
                <a:cs typeface="Microsoft Sans Serif"/>
              </a:rPr>
              <a:t>Manipulasi</a:t>
            </a:r>
            <a:r>
              <a:rPr dirty="0" sz="3250" spc="-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70">
                <a:solidFill>
                  <a:srgbClr val="404040"/>
                </a:solidFill>
                <a:latin typeface="Microsoft Sans Serif"/>
                <a:cs typeface="Microsoft Sans Serif"/>
              </a:rPr>
              <a:t>HTML/DOM </a:t>
            </a:r>
            <a:r>
              <a:rPr dirty="0" sz="3250" spc="-8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95">
                <a:solidFill>
                  <a:srgbClr val="404040"/>
                </a:solidFill>
                <a:latin typeface="Microsoft Sans Serif"/>
                <a:cs typeface="Microsoft Sans Serif"/>
              </a:rPr>
              <a:t>Manipulasi</a:t>
            </a:r>
            <a:r>
              <a:rPr dirty="0" sz="3250" spc="-2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50">
                <a:solidFill>
                  <a:srgbClr val="404040"/>
                </a:solidFill>
                <a:latin typeface="Microsoft Sans Serif"/>
                <a:cs typeface="Microsoft Sans Serif"/>
              </a:rPr>
              <a:t>CSS</a:t>
            </a:r>
            <a:endParaRPr sz="3250">
              <a:latin typeface="Microsoft Sans Serif"/>
              <a:cs typeface="Microsoft Sans Serif"/>
            </a:endParaRPr>
          </a:p>
          <a:p>
            <a:pPr marL="718185" marR="4742180">
              <a:lnSpc>
                <a:spcPct val="117300"/>
              </a:lnSpc>
            </a:pPr>
            <a:r>
              <a:rPr dirty="0" sz="3250">
                <a:solidFill>
                  <a:srgbClr val="404040"/>
                </a:solidFill>
                <a:latin typeface="Microsoft Sans Serif"/>
                <a:cs typeface="Microsoft Sans Serif"/>
              </a:rPr>
              <a:t>HTML</a:t>
            </a:r>
            <a:r>
              <a:rPr dirty="0" sz="3250" spc="-5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20">
                <a:solidFill>
                  <a:srgbClr val="404040"/>
                </a:solidFill>
                <a:latin typeface="Microsoft Sans Serif"/>
                <a:cs typeface="Microsoft Sans Serif"/>
              </a:rPr>
              <a:t>Event</a:t>
            </a:r>
            <a:r>
              <a:rPr dirty="0" sz="3250" spc="-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40">
                <a:solidFill>
                  <a:srgbClr val="404040"/>
                </a:solidFill>
                <a:latin typeface="Microsoft Sans Serif"/>
                <a:cs typeface="Microsoft Sans Serif"/>
              </a:rPr>
              <a:t>Methods </a:t>
            </a:r>
            <a:r>
              <a:rPr dirty="0" sz="3250" spc="-85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15">
                <a:solidFill>
                  <a:srgbClr val="404040"/>
                </a:solidFill>
                <a:latin typeface="Microsoft Sans Serif"/>
                <a:cs typeface="Microsoft Sans Serif"/>
              </a:rPr>
              <a:t>Efek </a:t>
            </a:r>
            <a:r>
              <a:rPr dirty="0" sz="3250" spc="130">
                <a:solidFill>
                  <a:srgbClr val="404040"/>
                </a:solidFill>
                <a:latin typeface="Microsoft Sans Serif"/>
                <a:cs typeface="Microsoft Sans Serif"/>
              </a:rPr>
              <a:t>dan </a:t>
            </a:r>
            <a:r>
              <a:rPr dirty="0" sz="3250" spc="70">
                <a:solidFill>
                  <a:srgbClr val="404040"/>
                </a:solidFill>
                <a:latin typeface="Microsoft Sans Serif"/>
                <a:cs typeface="Microsoft Sans Serif"/>
              </a:rPr>
              <a:t>Animasi </a:t>
            </a:r>
            <a:r>
              <a:rPr dirty="0" sz="3250" spc="7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15">
                <a:solidFill>
                  <a:srgbClr val="404040"/>
                </a:solidFill>
                <a:latin typeface="Microsoft Sans Serif"/>
                <a:cs typeface="Microsoft Sans Serif"/>
              </a:rPr>
              <a:t>AJAX</a:t>
            </a:r>
            <a:endParaRPr sz="3250">
              <a:latin typeface="Microsoft Sans Serif"/>
              <a:cs typeface="Microsoft Sans Serif"/>
            </a:endParaRPr>
          </a:p>
          <a:p>
            <a:pPr marL="718185" marR="5810250">
              <a:lnSpc>
                <a:spcPct val="117300"/>
              </a:lnSpc>
            </a:pPr>
            <a:r>
              <a:rPr dirty="0" sz="3250" spc="-295">
                <a:solidFill>
                  <a:srgbClr val="404040"/>
                </a:solidFill>
                <a:latin typeface="Microsoft Sans Serif"/>
                <a:cs typeface="Microsoft Sans Serif"/>
              </a:rPr>
              <a:t>C</a:t>
            </a:r>
            <a:r>
              <a:rPr dirty="0" sz="3250" spc="-380">
                <a:solidFill>
                  <a:srgbClr val="404040"/>
                </a:solidFill>
                <a:latin typeface="Microsoft Sans Serif"/>
                <a:cs typeface="Microsoft Sans Serif"/>
              </a:rPr>
              <a:t>SS</a:t>
            </a:r>
            <a:r>
              <a:rPr dirty="0" sz="3250" spc="60">
                <a:solidFill>
                  <a:srgbClr val="404040"/>
                </a:solidFill>
                <a:latin typeface="Microsoft Sans Serif"/>
                <a:cs typeface="Microsoft Sans Serif"/>
              </a:rPr>
              <a:t>3</a:t>
            </a:r>
            <a:r>
              <a:rPr dirty="0" sz="3250" spc="-15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295">
                <a:solidFill>
                  <a:srgbClr val="404040"/>
                </a:solidFill>
                <a:latin typeface="Microsoft Sans Serif"/>
                <a:cs typeface="Microsoft Sans Serif"/>
              </a:rPr>
              <a:t>C</a:t>
            </a:r>
            <a:r>
              <a:rPr dirty="0" sz="3250" spc="160">
                <a:solidFill>
                  <a:srgbClr val="404040"/>
                </a:solidFill>
                <a:latin typeface="Microsoft Sans Serif"/>
                <a:cs typeface="Microsoft Sans Serif"/>
              </a:rPr>
              <a:t>o</a:t>
            </a:r>
            <a:r>
              <a:rPr dirty="0" sz="3250" spc="325">
                <a:solidFill>
                  <a:srgbClr val="404040"/>
                </a:solidFill>
                <a:latin typeface="Microsoft Sans Serif"/>
                <a:cs typeface="Microsoft Sans Serif"/>
              </a:rPr>
              <a:t>m</a:t>
            </a:r>
            <a:r>
              <a:rPr dirty="0" sz="3250" spc="190">
                <a:solidFill>
                  <a:srgbClr val="404040"/>
                </a:solidFill>
                <a:latin typeface="Microsoft Sans Serif"/>
                <a:cs typeface="Microsoft Sans Serif"/>
              </a:rPr>
              <a:t>p</a:t>
            </a:r>
            <a:r>
              <a:rPr dirty="0" sz="3250" spc="80">
                <a:solidFill>
                  <a:srgbClr val="404040"/>
                </a:solidFill>
                <a:latin typeface="Microsoft Sans Serif"/>
                <a:cs typeface="Microsoft Sans Serif"/>
              </a:rPr>
              <a:t>li</a:t>
            </a:r>
            <a:r>
              <a:rPr dirty="0" sz="3250">
                <a:solidFill>
                  <a:srgbClr val="404040"/>
                </a:solidFill>
                <a:latin typeface="Microsoft Sans Serif"/>
                <a:cs typeface="Microsoft Sans Serif"/>
              </a:rPr>
              <a:t>a</a:t>
            </a:r>
            <a:r>
              <a:rPr dirty="0" sz="3250" spc="190">
                <a:solidFill>
                  <a:srgbClr val="404040"/>
                </a:solidFill>
                <a:latin typeface="Microsoft Sans Serif"/>
                <a:cs typeface="Microsoft Sans Serif"/>
              </a:rPr>
              <a:t>n</a:t>
            </a:r>
            <a:r>
              <a:rPr dirty="0" sz="3250" spc="240">
                <a:solidFill>
                  <a:srgbClr val="404040"/>
                </a:solidFill>
                <a:latin typeface="Microsoft Sans Serif"/>
                <a:cs typeface="Microsoft Sans Serif"/>
              </a:rPr>
              <a:t>t  </a:t>
            </a:r>
            <a:r>
              <a:rPr dirty="0" sz="3250" spc="50">
                <a:solidFill>
                  <a:srgbClr val="404040"/>
                </a:solidFill>
                <a:latin typeface="Microsoft Sans Serif"/>
                <a:cs typeface="Microsoft Sans Serif"/>
              </a:rPr>
              <a:t>Cross-Browser</a:t>
            </a:r>
            <a:endParaRPr sz="32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320994" y="2314586"/>
            <a:ext cx="14097000" cy="5657850"/>
            <a:chOff x="2320994" y="2314586"/>
            <a:chExt cx="14097000" cy="5657850"/>
          </a:xfrm>
        </p:grpSpPr>
        <p:sp>
          <p:nvSpPr>
            <p:cNvPr id="4" name="object 4"/>
            <p:cNvSpPr/>
            <p:nvPr/>
          </p:nvSpPr>
          <p:spPr>
            <a:xfrm>
              <a:off x="2633413" y="2674085"/>
              <a:ext cx="13746480" cy="5255895"/>
            </a:xfrm>
            <a:custGeom>
              <a:avLst/>
              <a:gdLst/>
              <a:ahLst/>
              <a:cxnLst/>
              <a:rect l="l" t="t" r="r" b="b"/>
              <a:pathLst>
                <a:path w="13746480" h="5255895">
                  <a:moveTo>
                    <a:pt x="13253897" y="5255534"/>
                  </a:moveTo>
                  <a:lnTo>
                    <a:pt x="404806" y="5255534"/>
                  </a:lnTo>
                  <a:lnTo>
                    <a:pt x="343625" y="5253497"/>
                  </a:lnTo>
                  <a:lnTo>
                    <a:pt x="287119" y="5247480"/>
                  </a:lnTo>
                  <a:lnTo>
                    <a:pt x="235019" y="5237623"/>
                  </a:lnTo>
                  <a:lnTo>
                    <a:pt x="187059" y="5224067"/>
                  </a:lnTo>
                  <a:lnTo>
                    <a:pt x="142971" y="5206954"/>
                  </a:lnTo>
                  <a:lnTo>
                    <a:pt x="102489" y="5186424"/>
                  </a:lnTo>
                  <a:lnTo>
                    <a:pt x="65344" y="5162618"/>
                  </a:lnTo>
                  <a:lnTo>
                    <a:pt x="31270" y="5135678"/>
                  </a:lnTo>
                  <a:lnTo>
                    <a:pt x="0" y="5105743"/>
                  </a:lnTo>
                  <a:lnTo>
                    <a:pt x="42043" y="5122143"/>
                  </a:lnTo>
                  <a:lnTo>
                    <a:pt x="85731" y="5135256"/>
                  </a:lnTo>
                  <a:lnTo>
                    <a:pt x="130650" y="5144877"/>
                  </a:lnTo>
                  <a:lnTo>
                    <a:pt x="176392" y="5150800"/>
                  </a:lnTo>
                  <a:lnTo>
                    <a:pt x="222544" y="5152820"/>
                  </a:lnTo>
                  <a:lnTo>
                    <a:pt x="13125506" y="5152820"/>
                  </a:lnTo>
                  <a:lnTo>
                    <a:pt x="13170957" y="5150633"/>
                  </a:lnTo>
                  <a:lnTo>
                    <a:pt x="13215844" y="5144196"/>
                  </a:lnTo>
                  <a:lnTo>
                    <a:pt x="13259921" y="5133700"/>
                  </a:lnTo>
                  <a:lnTo>
                    <a:pt x="13302941" y="5119334"/>
                  </a:lnTo>
                  <a:lnTo>
                    <a:pt x="13344658" y="5101287"/>
                  </a:lnTo>
                  <a:lnTo>
                    <a:pt x="13384824" y="5079748"/>
                  </a:lnTo>
                  <a:lnTo>
                    <a:pt x="13423195" y="5054906"/>
                  </a:lnTo>
                  <a:lnTo>
                    <a:pt x="13459523" y="5026952"/>
                  </a:lnTo>
                  <a:lnTo>
                    <a:pt x="13493561" y="4996074"/>
                  </a:lnTo>
                  <a:lnTo>
                    <a:pt x="13525063" y="4962462"/>
                  </a:lnTo>
                  <a:lnTo>
                    <a:pt x="13553782" y="4926305"/>
                  </a:lnTo>
                  <a:lnTo>
                    <a:pt x="13579472" y="4887793"/>
                  </a:lnTo>
                  <a:lnTo>
                    <a:pt x="13601886" y="4847114"/>
                  </a:lnTo>
                  <a:lnTo>
                    <a:pt x="13620778" y="4804458"/>
                  </a:lnTo>
                  <a:lnTo>
                    <a:pt x="13635900" y="4760014"/>
                  </a:lnTo>
                  <a:lnTo>
                    <a:pt x="13647008" y="4713973"/>
                  </a:lnTo>
                  <a:lnTo>
                    <a:pt x="13653853" y="4666522"/>
                  </a:lnTo>
                  <a:lnTo>
                    <a:pt x="13656189" y="4617851"/>
                  </a:lnTo>
                  <a:lnTo>
                    <a:pt x="13656189" y="175469"/>
                  </a:lnTo>
                  <a:lnTo>
                    <a:pt x="13654518" y="130599"/>
                  </a:lnTo>
                  <a:lnTo>
                    <a:pt x="13649235" y="86130"/>
                  </a:lnTo>
                  <a:lnTo>
                    <a:pt x="13639941" y="42463"/>
                  </a:lnTo>
                  <a:lnTo>
                    <a:pt x="13626232" y="0"/>
                  </a:lnTo>
                  <a:lnTo>
                    <a:pt x="13655778" y="38218"/>
                  </a:lnTo>
                  <a:lnTo>
                    <a:pt x="13681806" y="79356"/>
                  </a:lnTo>
                  <a:lnTo>
                    <a:pt x="13703940" y="123189"/>
                  </a:lnTo>
                  <a:lnTo>
                    <a:pt x="13721808" y="169493"/>
                  </a:lnTo>
                  <a:lnTo>
                    <a:pt x="13735034" y="218042"/>
                  </a:lnTo>
                  <a:lnTo>
                    <a:pt x="13743244" y="268613"/>
                  </a:lnTo>
                  <a:lnTo>
                    <a:pt x="13746064" y="320981"/>
                  </a:lnTo>
                  <a:lnTo>
                    <a:pt x="13746064" y="4763363"/>
                  </a:lnTo>
                  <a:lnTo>
                    <a:pt x="13743789" y="4810419"/>
                  </a:lnTo>
                  <a:lnTo>
                    <a:pt x="13737109" y="4856284"/>
                  </a:lnTo>
                  <a:lnTo>
                    <a:pt x="13726237" y="4900743"/>
                  </a:lnTo>
                  <a:lnTo>
                    <a:pt x="13711387" y="4943581"/>
                  </a:lnTo>
                  <a:lnTo>
                    <a:pt x="13692774" y="4984585"/>
                  </a:lnTo>
                  <a:lnTo>
                    <a:pt x="13670613" y="5023540"/>
                  </a:lnTo>
                  <a:lnTo>
                    <a:pt x="13645116" y="5060232"/>
                  </a:lnTo>
                  <a:lnTo>
                    <a:pt x="13616500" y="5094446"/>
                  </a:lnTo>
                  <a:lnTo>
                    <a:pt x="13584977" y="5125969"/>
                  </a:lnTo>
                  <a:lnTo>
                    <a:pt x="13550763" y="5154586"/>
                  </a:lnTo>
                  <a:lnTo>
                    <a:pt x="13514072" y="5180082"/>
                  </a:lnTo>
                  <a:lnTo>
                    <a:pt x="13475117" y="5202244"/>
                  </a:lnTo>
                  <a:lnTo>
                    <a:pt x="13434114" y="5220857"/>
                  </a:lnTo>
                  <a:lnTo>
                    <a:pt x="13391276" y="5235707"/>
                  </a:lnTo>
                  <a:lnTo>
                    <a:pt x="13346817" y="5246579"/>
                  </a:lnTo>
                  <a:lnTo>
                    <a:pt x="13300953" y="5253260"/>
                  </a:lnTo>
                  <a:lnTo>
                    <a:pt x="13253897" y="5255534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63791" y="2357384"/>
              <a:ext cx="13879194" cy="5427345"/>
            </a:xfrm>
            <a:custGeom>
              <a:avLst/>
              <a:gdLst/>
              <a:ahLst/>
              <a:cxnLst/>
              <a:rect l="l" t="t" r="r" b="b"/>
              <a:pathLst>
                <a:path w="13879194" h="5427345">
                  <a:moveTo>
                    <a:pt x="13386568" y="5426725"/>
                  </a:moveTo>
                  <a:lnTo>
                    <a:pt x="492166" y="5426725"/>
                  </a:lnTo>
                  <a:lnTo>
                    <a:pt x="445110" y="5424492"/>
                  </a:lnTo>
                  <a:lnTo>
                    <a:pt x="399246" y="5417926"/>
                  </a:lnTo>
                  <a:lnTo>
                    <a:pt x="354787" y="5407226"/>
                  </a:lnTo>
                  <a:lnTo>
                    <a:pt x="311949" y="5392591"/>
                  </a:lnTo>
                  <a:lnTo>
                    <a:pt x="270946" y="5374218"/>
                  </a:lnTo>
                  <a:lnTo>
                    <a:pt x="231991" y="5352307"/>
                  </a:lnTo>
                  <a:lnTo>
                    <a:pt x="195300" y="5327057"/>
                  </a:lnTo>
                  <a:lnTo>
                    <a:pt x="161086" y="5298665"/>
                  </a:lnTo>
                  <a:lnTo>
                    <a:pt x="129563" y="5267330"/>
                  </a:lnTo>
                  <a:lnTo>
                    <a:pt x="100947" y="5233251"/>
                  </a:lnTo>
                  <a:lnTo>
                    <a:pt x="75451" y="5196627"/>
                  </a:lnTo>
                  <a:lnTo>
                    <a:pt x="53289" y="5157657"/>
                  </a:lnTo>
                  <a:lnTo>
                    <a:pt x="34676" y="5116538"/>
                  </a:lnTo>
                  <a:lnTo>
                    <a:pt x="19827" y="5073469"/>
                  </a:lnTo>
                  <a:lnTo>
                    <a:pt x="8954" y="5028650"/>
                  </a:lnTo>
                  <a:lnTo>
                    <a:pt x="2274" y="4982278"/>
                  </a:lnTo>
                  <a:lnTo>
                    <a:pt x="0" y="4934553"/>
                  </a:lnTo>
                  <a:lnTo>
                    <a:pt x="0" y="492171"/>
                  </a:lnTo>
                  <a:lnTo>
                    <a:pt x="2274" y="445115"/>
                  </a:lnTo>
                  <a:lnTo>
                    <a:pt x="8954" y="399250"/>
                  </a:lnTo>
                  <a:lnTo>
                    <a:pt x="19827" y="354791"/>
                  </a:lnTo>
                  <a:lnTo>
                    <a:pt x="34676" y="311953"/>
                  </a:lnTo>
                  <a:lnTo>
                    <a:pt x="53289" y="270949"/>
                  </a:lnTo>
                  <a:lnTo>
                    <a:pt x="75451" y="231994"/>
                  </a:lnTo>
                  <a:lnTo>
                    <a:pt x="100947" y="195302"/>
                  </a:lnTo>
                  <a:lnTo>
                    <a:pt x="129563" y="161087"/>
                  </a:lnTo>
                  <a:lnTo>
                    <a:pt x="161086" y="129565"/>
                  </a:lnTo>
                  <a:lnTo>
                    <a:pt x="195300" y="100948"/>
                  </a:lnTo>
                  <a:lnTo>
                    <a:pt x="231991" y="75451"/>
                  </a:lnTo>
                  <a:lnTo>
                    <a:pt x="270946" y="53290"/>
                  </a:lnTo>
                  <a:lnTo>
                    <a:pt x="311949" y="34677"/>
                  </a:lnTo>
                  <a:lnTo>
                    <a:pt x="354787" y="19827"/>
                  </a:lnTo>
                  <a:lnTo>
                    <a:pt x="399246" y="8954"/>
                  </a:lnTo>
                  <a:lnTo>
                    <a:pt x="445110" y="2274"/>
                  </a:lnTo>
                  <a:lnTo>
                    <a:pt x="492166" y="0"/>
                  </a:lnTo>
                  <a:lnTo>
                    <a:pt x="13386568" y="0"/>
                  </a:lnTo>
                  <a:lnTo>
                    <a:pt x="13433624" y="2274"/>
                  </a:lnTo>
                  <a:lnTo>
                    <a:pt x="13479488" y="8954"/>
                  </a:lnTo>
                  <a:lnTo>
                    <a:pt x="13523947" y="19827"/>
                  </a:lnTo>
                  <a:lnTo>
                    <a:pt x="13566785" y="34677"/>
                  </a:lnTo>
                  <a:lnTo>
                    <a:pt x="13607788" y="53290"/>
                  </a:lnTo>
                  <a:lnTo>
                    <a:pt x="13646743" y="75451"/>
                  </a:lnTo>
                  <a:lnTo>
                    <a:pt x="13683434" y="100948"/>
                  </a:lnTo>
                  <a:lnTo>
                    <a:pt x="13717648" y="129565"/>
                  </a:lnTo>
                  <a:lnTo>
                    <a:pt x="13749171" y="161087"/>
                  </a:lnTo>
                  <a:lnTo>
                    <a:pt x="13777787" y="195302"/>
                  </a:lnTo>
                  <a:lnTo>
                    <a:pt x="13803283" y="231994"/>
                  </a:lnTo>
                  <a:lnTo>
                    <a:pt x="13825445" y="270949"/>
                  </a:lnTo>
                  <a:lnTo>
                    <a:pt x="13844058" y="311953"/>
                  </a:lnTo>
                  <a:lnTo>
                    <a:pt x="13858907" y="354791"/>
                  </a:lnTo>
                  <a:lnTo>
                    <a:pt x="13869779" y="399250"/>
                  </a:lnTo>
                  <a:lnTo>
                    <a:pt x="13876460" y="445115"/>
                  </a:lnTo>
                  <a:lnTo>
                    <a:pt x="13878734" y="492171"/>
                  </a:lnTo>
                  <a:lnTo>
                    <a:pt x="13878734" y="4934553"/>
                  </a:lnTo>
                  <a:lnTo>
                    <a:pt x="13876460" y="4981609"/>
                  </a:lnTo>
                  <a:lnTo>
                    <a:pt x="13869779" y="5027474"/>
                  </a:lnTo>
                  <a:lnTo>
                    <a:pt x="13858907" y="5071933"/>
                  </a:lnTo>
                  <a:lnTo>
                    <a:pt x="13844058" y="5114771"/>
                  </a:lnTo>
                  <a:lnTo>
                    <a:pt x="13825445" y="5155775"/>
                  </a:lnTo>
                  <a:lnTo>
                    <a:pt x="13803283" y="5194730"/>
                  </a:lnTo>
                  <a:lnTo>
                    <a:pt x="13777787" y="5231422"/>
                  </a:lnTo>
                  <a:lnTo>
                    <a:pt x="13749171" y="5265637"/>
                  </a:lnTo>
                  <a:lnTo>
                    <a:pt x="13717648" y="5297159"/>
                  </a:lnTo>
                  <a:lnTo>
                    <a:pt x="13683434" y="5325776"/>
                  </a:lnTo>
                  <a:lnTo>
                    <a:pt x="13646743" y="5351273"/>
                  </a:lnTo>
                  <a:lnTo>
                    <a:pt x="13607788" y="5373434"/>
                  </a:lnTo>
                  <a:lnTo>
                    <a:pt x="13566785" y="5392047"/>
                  </a:lnTo>
                  <a:lnTo>
                    <a:pt x="13523947" y="5406897"/>
                  </a:lnTo>
                  <a:lnTo>
                    <a:pt x="13479488" y="5417770"/>
                  </a:lnTo>
                  <a:lnTo>
                    <a:pt x="13433624" y="5424450"/>
                  </a:lnTo>
                  <a:lnTo>
                    <a:pt x="13386568" y="5426725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20994" y="2314586"/>
              <a:ext cx="14097000" cy="5657850"/>
            </a:xfrm>
            <a:custGeom>
              <a:avLst/>
              <a:gdLst/>
              <a:ahLst/>
              <a:cxnLst/>
              <a:rect l="l" t="t" r="r" b="b"/>
              <a:pathLst>
                <a:path w="14097000" h="5657850">
                  <a:moveTo>
                    <a:pt x="13562036" y="5657831"/>
                  </a:moveTo>
                  <a:lnTo>
                    <a:pt x="729910" y="5657831"/>
                  </a:lnTo>
                  <a:lnTo>
                    <a:pt x="668018" y="5655723"/>
                  </a:lnTo>
                  <a:lnTo>
                    <a:pt x="609738" y="5649529"/>
                  </a:lnTo>
                  <a:lnTo>
                    <a:pt x="555017" y="5639441"/>
                  </a:lnTo>
                  <a:lnTo>
                    <a:pt x="503802" y="5625653"/>
                  </a:lnTo>
                  <a:lnTo>
                    <a:pt x="456041" y="5608359"/>
                  </a:lnTo>
                  <a:lnTo>
                    <a:pt x="411681" y="5587750"/>
                  </a:lnTo>
                  <a:lnTo>
                    <a:pt x="370669" y="5564021"/>
                  </a:lnTo>
                  <a:lnTo>
                    <a:pt x="332953" y="5537364"/>
                  </a:lnTo>
                  <a:lnTo>
                    <a:pt x="298479" y="5507973"/>
                  </a:lnTo>
                  <a:lnTo>
                    <a:pt x="267195" y="5476041"/>
                  </a:lnTo>
                  <a:lnTo>
                    <a:pt x="239048" y="5441760"/>
                  </a:lnTo>
                  <a:lnTo>
                    <a:pt x="213985" y="5405326"/>
                  </a:lnTo>
                  <a:lnTo>
                    <a:pt x="176794" y="5374160"/>
                  </a:lnTo>
                  <a:lnTo>
                    <a:pt x="142428" y="5339862"/>
                  </a:lnTo>
                  <a:lnTo>
                    <a:pt x="111143" y="5302637"/>
                  </a:lnTo>
                  <a:lnTo>
                    <a:pt x="83197" y="5262690"/>
                  </a:lnTo>
                  <a:lnTo>
                    <a:pt x="58845" y="5220226"/>
                  </a:lnTo>
                  <a:lnTo>
                    <a:pt x="38346" y="5175452"/>
                  </a:lnTo>
                  <a:lnTo>
                    <a:pt x="21954" y="5128571"/>
                  </a:lnTo>
                  <a:lnTo>
                    <a:pt x="9928" y="5079791"/>
                  </a:lnTo>
                  <a:lnTo>
                    <a:pt x="2525" y="5029315"/>
                  </a:lnTo>
                  <a:lnTo>
                    <a:pt x="0" y="4977350"/>
                  </a:lnTo>
                  <a:lnTo>
                    <a:pt x="0" y="534968"/>
                  </a:lnTo>
                  <a:lnTo>
                    <a:pt x="2187" y="486298"/>
                  </a:lnTo>
                  <a:lnTo>
                    <a:pt x="8623" y="438847"/>
                  </a:lnTo>
                  <a:lnTo>
                    <a:pt x="19119" y="392805"/>
                  </a:lnTo>
                  <a:lnTo>
                    <a:pt x="33486" y="348362"/>
                  </a:lnTo>
                  <a:lnTo>
                    <a:pt x="51533" y="305706"/>
                  </a:lnTo>
                  <a:lnTo>
                    <a:pt x="73072" y="265027"/>
                  </a:lnTo>
                  <a:lnTo>
                    <a:pt x="97912" y="226514"/>
                  </a:lnTo>
                  <a:lnTo>
                    <a:pt x="125866" y="190357"/>
                  </a:lnTo>
                  <a:lnTo>
                    <a:pt x="156744" y="156745"/>
                  </a:lnTo>
                  <a:lnTo>
                    <a:pt x="190355" y="125868"/>
                  </a:lnTo>
                  <a:lnTo>
                    <a:pt x="226512" y="97913"/>
                  </a:lnTo>
                  <a:lnTo>
                    <a:pt x="265024" y="73072"/>
                  </a:lnTo>
                  <a:lnTo>
                    <a:pt x="305703" y="51533"/>
                  </a:lnTo>
                  <a:lnTo>
                    <a:pt x="348358" y="33486"/>
                  </a:lnTo>
                  <a:lnTo>
                    <a:pt x="392801" y="19120"/>
                  </a:lnTo>
                  <a:lnTo>
                    <a:pt x="438843" y="8624"/>
                  </a:lnTo>
                  <a:lnTo>
                    <a:pt x="486293" y="2187"/>
                  </a:lnTo>
                  <a:lnTo>
                    <a:pt x="534963" y="0"/>
                  </a:lnTo>
                  <a:lnTo>
                    <a:pt x="13429365" y="0"/>
                  </a:lnTo>
                  <a:lnTo>
                    <a:pt x="13481216" y="2504"/>
                  </a:lnTo>
                  <a:lnTo>
                    <a:pt x="13531583" y="9852"/>
                  </a:lnTo>
                  <a:lnTo>
                    <a:pt x="13580251" y="21791"/>
                  </a:lnTo>
                  <a:lnTo>
                    <a:pt x="13627010" y="38070"/>
                  </a:lnTo>
                  <a:lnTo>
                    <a:pt x="13637367" y="42797"/>
                  </a:lnTo>
                  <a:lnTo>
                    <a:pt x="534963" y="42797"/>
                  </a:lnTo>
                  <a:lnTo>
                    <a:pt x="487907" y="45071"/>
                  </a:lnTo>
                  <a:lnTo>
                    <a:pt x="442043" y="51752"/>
                  </a:lnTo>
                  <a:lnTo>
                    <a:pt x="397584" y="62624"/>
                  </a:lnTo>
                  <a:lnTo>
                    <a:pt x="354746" y="77474"/>
                  </a:lnTo>
                  <a:lnTo>
                    <a:pt x="313743" y="96087"/>
                  </a:lnTo>
                  <a:lnTo>
                    <a:pt x="274788" y="118249"/>
                  </a:lnTo>
                  <a:lnTo>
                    <a:pt x="238097" y="143745"/>
                  </a:lnTo>
                  <a:lnTo>
                    <a:pt x="203883" y="172362"/>
                  </a:lnTo>
                  <a:lnTo>
                    <a:pt x="172360" y="203885"/>
                  </a:lnTo>
                  <a:lnTo>
                    <a:pt x="143744" y="238099"/>
                  </a:lnTo>
                  <a:lnTo>
                    <a:pt x="118248" y="274791"/>
                  </a:lnTo>
                  <a:lnTo>
                    <a:pt x="96086" y="313746"/>
                  </a:lnTo>
                  <a:lnTo>
                    <a:pt x="77473" y="354750"/>
                  </a:lnTo>
                  <a:lnTo>
                    <a:pt x="62592" y="397717"/>
                  </a:lnTo>
                  <a:lnTo>
                    <a:pt x="51751" y="442047"/>
                  </a:lnTo>
                  <a:lnTo>
                    <a:pt x="45071" y="487912"/>
                  </a:lnTo>
                  <a:lnTo>
                    <a:pt x="42797" y="534968"/>
                  </a:lnTo>
                  <a:lnTo>
                    <a:pt x="42797" y="4977350"/>
                  </a:lnTo>
                  <a:lnTo>
                    <a:pt x="45071" y="5025076"/>
                  </a:lnTo>
                  <a:lnTo>
                    <a:pt x="51751" y="5071447"/>
                  </a:lnTo>
                  <a:lnTo>
                    <a:pt x="62624" y="5116267"/>
                  </a:lnTo>
                  <a:lnTo>
                    <a:pt x="77473" y="5159335"/>
                  </a:lnTo>
                  <a:lnTo>
                    <a:pt x="96086" y="5200454"/>
                  </a:lnTo>
                  <a:lnTo>
                    <a:pt x="118248" y="5239425"/>
                  </a:lnTo>
                  <a:lnTo>
                    <a:pt x="143744" y="5276049"/>
                  </a:lnTo>
                  <a:lnTo>
                    <a:pt x="172360" y="5310127"/>
                  </a:lnTo>
                  <a:lnTo>
                    <a:pt x="203883" y="5341462"/>
                  </a:lnTo>
                  <a:lnTo>
                    <a:pt x="238097" y="5369854"/>
                  </a:lnTo>
                  <a:lnTo>
                    <a:pt x="274788" y="5395105"/>
                  </a:lnTo>
                  <a:lnTo>
                    <a:pt x="313743" y="5417016"/>
                  </a:lnTo>
                  <a:lnTo>
                    <a:pt x="354746" y="5435388"/>
                  </a:lnTo>
                  <a:lnTo>
                    <a:pt x="397584" y="5450024"/>
                  </a:lnTo>
                  <a:lnTo>
                    <a:pt x="442043" y="5460724"/>
                  </a:lnTo>
                  <a:lnTo>
                    <a:pt x="473605" y="5465242"/>
                  </a:lnTo>
                  <a:lnTo>
                    <a:pt x="316698" y="5465242"/>
                  </a:lnTo>
                  <a:lnTo>
                    <a:pt x="347980" y="5495177"/>
                  </a:lnTo>
                  <a:lnTo>
                    <a:pt x="382134" y="5522117"/>
                  </a:lnTo>
                  <a:lnTo>
                    <a:pt x="419498" y="5545923"/>
                  </a:lnTo>
                  <a:lnTo>
                    <a:pt x="460407" y="5566453"/>
                  </a:lnTo>
                  <a:lnTo>
                    <a:pt x="505198" y="5583566"/>
                  </a:lnTo>
                  <a:lnTo>
                    <a:pt x="554208" y="5597122"/>
                  </a:lnTo>
                  <a:lnTo>
                    <a:pt x="607772" y="5606979"/>
                  </a:lnTo>
                  <a:lnTo>
                    <a:pt x="666227" y="5612996"/>
                  </a:lnTo>
                  <a:lnTo>
                    <a:pt x="729910" y="5615033"/>
                  </a:lnTo>
                  <a:lnTo>
                    <a:pt x="13770647" y="5615033"/>
                  </a:lnTo>
                  <a:lnTo>
                    <a:pt x="13748640" y="5624344"/>
                  </a:lnTo>
                  <a:lnTo>
                    <a:pt x="13704197" y="5638711"/>
                  </a:lnTo>
                  <a:lnTo>
                    <a:pt x="13658156" y="5649207"/>
                  </a:lnTo>
                  <a:lnTo>
                    <a:pt x="13610706" y="5655643"/>
                  </a:lnTo>
                  <a:lnTo>
                    <a:pt x="13562036" y="5657831"/>
                  </a:lnTo>
                  <a:close/>
                </a:path>
                <a:path w="14097000" h="5657850">
                  <a:moveTo>
                    <a:pt x="13642256" y="5469522"/>
                  </a:moveTo>
                  <a:lnTo>
                    <a:pt x="13429365" y="5469522"/>
                  </a:lnTo>
                  <a:lnTo>
                    <a:pt x="13476421" y="5467247"/>
                  </a:lnTo>
                  <a:lnTo>
                    <a:pt x="13522285" y="5460567"/>
                  </a:lnTo>
                  <a:lnTo>
                    <a:pt x="13566743" y="5449695"/>
                  </a:lnTo>
                  <a:lnTo>
                    <a:pt x="13609581" y="5434845"/>
                  </a:lnTo>
                  <a:lnTo>
                    <a:pt x="13650585" y="5416232"/>
                  </a:lnTo>
                  <a:lnTo>
                    <a:pt x="13689540" y="5394070"/>
                  </a:lnTo>
                  <a:lnTo>
                    <a:pt x="13726231" y="5368574"/>
                  </a:lnTo>
                  <a:lnTo>
                    <a:pt x="13760539" y="5339862"/>
                  </a:lnTo>
                  <a:lnTo>
                    <a:pt x="13791968" y="5308434"/>
                  </a:lnTo>
                  <a:lnTo>
                    <a:pt x="13820584" y="5274219"/>
                  </a:lnTo>
                  <a:lnTo>
                    <a:pt x="13846080" y="5237528"/>
                  </a:lnTo>
                  <a:lnTo>
                    <a:pt x="13868242" y="5198572"/>
                  </a:lnTo>
                  <a:lnTo>
                    <a:pt x="13886854" y="5157569"/>
                  </a:lnTo>
                  <a:lnTo>
                    <a:pt x="13901704" y="5114730"/>
                  </a:lnTo>
                  <a:lnTo>
                    <a:pt x="13912576" y="5070271"/>
                  </a:lnTo>
                  <a:lnTo>
                    <a:pt x="13919256" y="5024407"/>
                  </a:lnTo>
                  <a:lnTo>
                    <a:pt x="13921531" y="4977350"/>
                  </a:lnTo>
                  <a:lnTo>
                    <a:pt x="13921531" y="534968"/>
                  </a:lnTo>
                  <a:lnTo>
                    <a:pt x="13919256" y="487912"/>
                  </a:lnTo>
                  <a:lnTo>
                    <a:pt x="13912576" y="442047"/>
                  </a:lnTo>
                  <a:lnTo>
                    <a:pt x="13901704" y="397589"/>
                  </a:lnTo>
                  <a:lnTo>
                    <a:pt x="13886854" y="354750"/>
                  </a:lnTo>
                  <a:lnTo>
                    <a:pt x="13868242" y="313746"/>
                  </a:lnTo>
                  <a:lnTo>
                    <a:pt x="13846080" y="274791"/>
                  </a:lnTo>
                  <a:lnTo>
                    <a:pt x="13820584" y="238099"/>
                  </a:lnTo>
                  <a:lnTo>
                    <a:pt x="13791968" y="203885"/>
                  </a:lnTo>
                  <a:lnTo>
                    <a:pt x="13760445" y="172362"/>
                  </a:lnTo>
                  <a:lnTo>
                    <a:pt x="13726231" y="143745"/>
                  </a:lnTo>
                  <a:lnTo>
                    <a:pt x="13689540" y="118249"/>
                  </a:lnTo>
                  <a:lnTo>
                    <a:pt x="13650585" y="96087"/>
                  </a:lnTo>
                  <a:lnTo>
                    <a:pt x="13609581" y="77474"/>
                  </a:lnTo>
                  <a:lnTo>
                    <a:pt x="13566743" y="62624"/>
                  </a:lnTo>
                  <a:lnTo>
                    <a:pt x="13522285" y="51752"/>
                  </a:lnTo>
                  <a:lnTo>
                    <a:pt x="13476421" y="45071"/>
                  </a:lnTo>
                  <a:lnTo>
                    <a:pt x="13429365" y="42797"/>
                  </a:lnTo>
                  <a:lnTo>
                    <a:pt x="13637367" y="42797"/>
                  </a:lnTo>
                  <a:lnTo>
                    <a:pt x="13713948" y="82649"/>
                  </a:lnTo>
                  <a:lnTo>
                    <a:pt x="13753703" y="110447"/>
                  </a:lnTo>
                  <a:lnTo>
                    <a:pt x="13790700" y="141582"/>
                  </a:lnTo>
                  <a:lnTo>
                    <a:pt x="13824725" y="175804"/>
                  </a:lnTo>
                  <a:lnTo>
                    <a:pt x="13855567" y="212862"/>
                  </a:lnTo>
                  <a:lnTo>
                    <a:pt x="13883014" y="252505"/>
                  </a:lnTo>
                  <a:lnTo>
                    <a:pt x="13920204" y="283670"/>
                  </a:lnTo>
                  <a:lnTo>
                    <a:pt x="13954570" y="317968"/>
                  </a:lnTo>
                  <a:lnTo>
                    <a:pt x="13985855" y="355193"/>
                  </a:lnTo>
                  <a:lnTo>
                    <a:pt x="13988867" y="359499"/>
                  </a:lnTo>
                  <a:lnTo>
                    <a:pt x="13938651" y="359499"/>
                  </a:lnTo>
                  <a:lnTo>
                    <a:pt x="13950553" y="401962"/>
                  </a:lnTo>
                  <a:lnTo>
                    <a:pt x="13960049" y="445629"/>
                  </a:lnTo>
                  <a:lnTo>
                    <a:pt x="13966334" y="490098"/>
                  </a:lnTo>
                  <a:lnTo>
                    <a:pt x="13968608" y="534968"/>
                  </a:lnTo>
                  <a:lnTo>
                    <a:pt x="13968608" y="4977350"/>
                  </a:lnTo>
                  <a:lnTo>
                    <a:pt x="13966420" y="5026021"/>
                  </a:lnTo>
                  <a:lnTo>
                    <a:pt x="13959984" y="5073472"/>
                  </a:lnTo>
                  <a:lnTo>
                    <a:pt x="13949488" y="5119513"/>
                  </a:lnTo>
                  <a:lnTo>
                    <a:pt x="13935121" y="5163957"/>
                  </a:lnTo>
                  <a:lnTo>
                    <a:pt x="13917074" y="5206613"/>
                  </a:lnTo>
                  <a:lnTo>
                    <a:pt x="13895536" y="5247292"/>
                  </a:lnTo>
                  <a:lnTo>
                    <a:pt x="13870695" y="5285804"/>
                  </a:lnTo>
                  <a:lnTo>
                    <a:pt x="13842741" y="5321961"/>
                  </a:lnTo>
                  <a:lnTo>
                    <a:pt x="13811863" y="5355573"/>
                  </a:lnTo>
                  <a:lnTo>
                    <a:pt x="13778252" y="5386451"/>
                  </a:lnTo>
                  <a:lnTo>
                    <a:pt x="13742095" y="5414405"/>
                  </a:lnTo>
                  <a:lnTo>
                    <a:pt x="13703583" y="5439247"/>
                  </a:lnTo>
                  <a:lnTo>
                    <a:pt x="13662904" y="5460785"/>
                  </a:lnTo>
                  <a:lnTo>
                    <a:pt x="13642256" y="5469522"/>
                  </a:lnTo>
                  <a:close/>
                </a:path>
                <a:path w="14097000" h="5657850">
                  <a:moveTo>
                    <a:pt x="13770647" y="5615033"/>
                  </a:moveTo>
                  <a:lnTo>
                    <a:pt x="13562036" y="5615033"/>
                  </a:lnTo>
                  <a:lnTo>
                    <a:pt x="13609134" y="5612759"/>
                  </a:lnTo>
                  <a:lnTo>
                    <a:pt x="13655120" y="5606078"/>
                  </a:lnTo>
                  <a:lnTo>
                    <a:pt x="13699767" y="5595206"/>
                  </a:lnTo>
                  <a:lnTo>
                    <a:pt x="13742852" y="5580356"/>
                  </a:lnTo>
                  <a:lnTo>
                    <a:pt x="13784149" y="5561743"/>
                  </a:lnTo>
                  <a:lnTo>
                    <a:pt x="13823434" y="5539581"/>
                  </a:lnTo>
                  <a:lnTo>
                    <a:pt x="13860481" y="5514085"/>
                  </a:lnTo>
                  <a:lnTo>
                    <a:pt x="13895067" y="5485468"/>
                  </a:lnTo>
                  <a:lnTo>
                    <a:pt x="13926967" y="5453945"/>
                  </a:lnTo>
                  <a:lnTo>
                    <a:pt x="13955956" y="5419731"/>
                  </a:lnTo>
                  <a:lnTo>
                    <a:pt x="13981808" y="5383039"/>
                  </a:lnTo>
                  <a:lnTo>
                    <a:pt x="14004300" y="5344084"/>
                  </a:lnTo>
                  <a:lnTo>
                    <a:pt x="14023206" y="5303080"/>
                  </a:lnTo>
                  <a:lnTo>
                    <a:pt x="14038302" y="5260242"/>
                  </a:lnTo>
                  <a:lnTo>
                    <a:pt x="14049363" y="5215783"/>
                  </a:lnTo>
                  <a:lnTo>
                    <a:pt x="14056165" y="5169918"/>
                  </a:lnTo>
                  <a:lnTo>
                    <a:pt x="14058482" y="5122862"/>
                  </a:lnTo>
                  <a:lnTo>
                    <a:pt x="14058482" y="680480"/>
                  </a:lnTo>
                  <a:lnTo>
                    <a:pt x="14055662" y="628112"/>
                  </a:lnTo>
                  <a:lnTo>
                    <a:pt x="14047452" y="577541"/>
                  </a:lnTo>
                  <a:lnTo>
                    <a:pt x="14034226" y="528992"/>
                  </a:lnTo>
                  <a:lnTo>
                    <a:pt x="14016359" y="482688"/>
                  </a:lnTo>
                  <a:lnTo>
                    <a:pt x="13994219" y="438847"/>
                  </a:lnTo>
                  <a:lnTo>
                    <a:pt x="13968197" y="397717"/>
                  </a:lnTo>
                  <a:lnTo>
                    <a:pt x="13938651" y="359499"/>
                  </a:lnTo>
                  <a:lnTo>
                    <a:pt x="13988867" y="359499"/>
                  </a:lnTo>
                  <a:lnTo>
                    <a:pt x="14013801" y="395140"/>
                  </a:lnTo>
                  <a:lnTo>
                    <a:pt x="14038153" y="437604"/>
                  </a:lnTo>
                  <a:lnTo>
                    <a:pt x="14058653" y="482379"/>
                  </a:lnTo>
                  <a:lnTo>
                    <a:pt x="14075044" y="529259"/>
                  </a:lnTo>
                  <a:lnTo>
                    <a:pt x="14087070" y="578040"/>
                  </a:lnTo>
                  <a:lnTo>
                    <a:pt x="14094474" y="628515"/>
                  </a:lnTo>
                  <a:lnTo>
                    <a:pt x="14096999" y="680480"/>
                  </a:lnTo>
                  <a:lnTo>
                    <a:pt x="14096999" y="5122862"/>
                  </a:lnTo>
                  <a:lnTo>
                    <a:pt x="14094811" y="5171532"/>
                  </a:lnTo>
                  <a:lnTo>
                    <a:pt x="14088375" y="5218983"/>
                  </a:lnTo>
                  <a:lnTo>
                    <a:pt x="14077879" y="5265025"/>
                  </a:lnTo>
                  <a:lnTo>
                    <a:pt x="14063513" y="5309468"/>
                  </a:lnTo>
                  <a:lnTo>
                    <a:pt x="14045466" y="5352124"/>
                  </a:lnTo>
                  <a:lnTo>
                    <a:pt x="14023927" y="5392803"/>
                  </a:lnTo>
                  <a:lnTo>
                    <a:pt x="13999086" y="5431316"/>
                  </a:lnTo>
                  <a:lnTo>
                    <a:pt x="13971132" y="5467473"/>
                  </a:lnTo>
                  <a:lnTo>
                    <a:pt x="13940255" y="5501085"/>
                  </a:lnTo>
                  <a:lnTo>
                    <a:pt x="13906643" y="5531963"/>
                  </a:lnTo>
                  <a:lnTo>
                    <a:pt x="13870486" y="5559917"/>
                  </a:lnTo>
                  <a:lnTo>
                    <a:pt x="13831974" y="5584758"/>
                  </a:lnTo>
                  <a:lnTo>
                    <a:pt x="13791296" y="5606297"/>
                  </a:lnTo>
                  <a:lnTo>
                    <a:pt x="13770647" y="5615033"/>
                  </a:lnTo>
                  <a:close/>
                </a:path>
                <a:path w="14097000" h="5657850">
                  <a:moveTo>
                    <a:pt x="13433644" y="5512319"/>
                  </a:moveTo>
                  <a:lnTo>
                    <a:pt x="539243" y="5512319"/>
                  </a:lnTo>
                  <a:lnTo>
                    <a:pt x="491447" y="5510299"/>
                  </a:lnTo>
                  <a:lnTo>
                    <a:pt x="445500" y="5504376"/>
                  </a:lnTo>
                  <a:lnTo>
                    <a:pt x="401196" y="5494755"/>
                  </a:lnTo>
                  <a:lnTo>
                    <a:pt x="358331" y="5481642"/>
                  </a:lnTo>
                  <a:lnTo>
                    <a:pt x="316698" y="5465242"/>
                  </a:lnTo>
                  <a:lnTo>
                    <a:pt x="473605" y="5465242"/>
                  </a:lnTo>
                  <a:lnTo>
                    <a:pt x="487907" y="5467289"/>
                  </a:lnTo>
                  <a:lnTo>
                    <a:pt x="534963" y="5469522"/>
                  </a:lnTo>
                  <a:lnTo>
                    <a:pt x="13642256" y="5469522"/>
                  </a:lnTo>
                  <a:lnTo>
                    <a:pt x="13620249" y="5478833"/>
                  </a:lnTo>
                  <a:lnTo>
                    <a:pt x="13575806" y="5493199"/>
                  </a:lnTo>
                  <a:lnTo>
                    <a:pt x="13529765" y="5503695"/>
                  </a:lnTo>
                  <a:lnTo>
                    <a:pt x="13482314" y="5510132"/>
                  </a:lnTo>
                  <a:lnTo>
                    <a:pt x="13433644" y="5512319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74605" y="3397250"/>
            <a:ext cx="10339070" cy="3225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247390" marR="5080" indent="-3235325">
              <a:lnSpc>
                <a:spcPct val="116700"/>
              </a:lnSpc>
              <a:spcBef>
                <a:spcPts val="95"/>
              </a:spcBef>
            </a:pPr>
            <a:r>
              <a:rPr dirty="0" sz="9000" spc="580" b="1">
                <a:latin typeface="Trebuchet MS"/>
                <a:cs typeface="Trebuchet MS"/>
              </a:rPr>
              <a:t>Cara</a:t>
            </a:r>
            <a:r>
              <a:rPr dirty="0" sz="9000" spc="-415" b="1">
                <a:latin typeface="Trebuchet MS"/>
                <a:cs typeface="Trebuchet MS"/>
              </a:rPr>
              <a:t> </a:t>
            </a:r>
            <a:r>
              <a:rPr dirty="0" sz="9000" spc="725" b="1">
                <a:latin typeface="Trebuchet MS"/>
                <a:cs typeface="Trebuchet MS"/>
              </a:rPr>
              <a:t>penggunaan </a:t>
            </a:r>
            <a:r>
              <a:rPr dirty="0" sz="9000" spc="-2695" b="1">
                <a:latin typeface="Trebuchet MS"/>
                <a:cs typeface="Trebuchet MS"/>
              </a:rPr>
              <a:t> </a:t>
            </a:r>
            <a:r>
              <a:rPr dirty="0" sz="9000" spc="175" b="1">
                <a:latin typeface="Trebuchet MS"/>
                <a:cs typeface="Trebuchet MS"/>
              </a:rPr>
              <a:t>Jquery</a:t>
            </a:r>
            <a:endParaRPr sz="9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06541" y="1321962"/>
            <a:ext cx="17468850" cy="7934325"/>
            <a:chOff x="606541" y="1321962"/>
            <a:chExt cx="17468850" cy="7934325"/>
          </a:xfrm>
        </p:grpSpPr>
        <p:sp>
          <p:nvSpPr>
            <p:cNvPr id="4" name="object 4"/>
            <p:cNvSpPr/>
            <p:nvPr/>
          </p:nvSpPr>
          <p:spPr>
            <a:xfrm>
              <a:off x="918908" y="1681372"/>
              <a:ext cx="17118330" cy="7532370"/>
            </a:xfrm>
            <a:custGeom>
              <a:avLst/>
              <a:gdLst/>
              <a:ahLst/>
              <a:cxnLst/>
              <a:rect l="l" t="t" r="r" b="b"/>
              <a:pathLst>
                <a:path w="17118330" h="7532370">
                  <a:moveTo>
                    <a:pt x="16625791" y="7532128"/>
                  </a:moveTo>
                  <a:lnTo>
                    <a:pt x="426245" y="7532128"/>
                  </a:lnTo>
                  <a:lnTo>
                    <a:pt x="358672" y="7530091"/>
                  </a:lnTo>
                  <a:lnTo>
                    <a:pt x="297189" y="7524075"/>
                  </a:lnTo>
                  <a:lnTo>
                    <a:pt x="241352" y="7514221"/>
                  </a:lnTo>
                  <a:lnTo>
                    <a:pt x="190715" y="7500669"/>
                  </a:lnTo>
                  <a:lnTo>
                    <a:pt x="144835" y="7483560"/>
                  </a:lnTo>
                  <a:lnTo>
                    <a:pt x="103268" y="7463035"/>
                  </a:lnTo>
                  <a:lnTo>
                    <a:pt x="65569" y="7439235"/>
                  </a:lnTo>
                  <a:lnTo>
                    <a:pt x="31294" y="7412301"/>
                  </a:lnTo>
                  <a:lnTo>
                    <a:pt x="0" y="7382374"/>
                  </a:lnTo>
                  <a:lnTo>
                    <a:pt x="42036" y="7398770"/>
                  </a:lnTo>
                  <a:lnTo>
                    <a:pt x="85716" y="7411880"/>
                  </a:lnTo>
                  <a:lnTo>
                    <a:pt x="130629" y="7421499"/>
                  </a:lnTo>
                  <a:lnTo>
                    <a:pt x="176363" y="7427420"/>
                  </a:lnTo>
                  <a:lnTo>
                    <a:pt x="222507" y="7429440"/>
                  </a:lnTo>
                  <a:lnTo>
                    <a:pt x="16497421" y="7429440"/>
                  </a:lnTo>
                  <a:lnTo>
                    <a:pt x="16542864" y="7427253"/>
                  </a:lnTo>
                  <a:lnTo>
                    <a:pt x="16587744" y="7420818"/>
                  </a:lnTo>
                  <a:lnTo>
                    <a:pt x="16631813" y="7410324"/>
                  </a:lnTo>
                  <a:lnTo>
                    <a:pt x="16674826" y="7395962"/>
                  </a:lnTo>
                  <a:lnTo>
                    <a:pt x="16716536" y="7377919"/>
                  </a:lnTo>
                  <a:lnTo>
                    <a:pt x="16756697" y="7356385"/>
                  </a:lnTo>
                  <a:lnTo>
                    <a:pt x="16795061" y="7331550"/>
                  </a:lnTo>
                  <a:lnTo>
                    <a:pt x="16831382" y="7303603"/>
                  </a:lnTo>
                  <a:lnTo>
                    <a:pt x="16865415" y="7272733"/>
                  </a:lnTo>
                  <a:lnTo>
                    <a:pt x="16896911" y="7239129"/>
                  </a:lnTo>
                  <a:lnTo>
                    <a:pt x="16925626" y="7202981"/>
                  </a:lnTo>
                  <a:lnTo>
                    <a:pt x="16951312" y="7164478"/>
                  </a:lnTo>
                  <a:lnTo>
                    <a:pt x="16973722" y="7123809"/>
                  </a:lnTo>
                  <a:lnTo>
                    <a:pt x="16992611" y="7081164"/>
                  </a:lnTo>
                  <a:lnTo>
                    <a:pt x="17007731" y="7036732"/>
                  </a:lnTo>
                  <a:lnTo>
                    <a:pt x="17018837" y="6990702"/>
                  </a:lnTo>
                  <a:lnTo>
                    <a:pt x="17025681" y="6943263"/>
                  </a:lnTo>
                  <a:lnTo>
                    <a:pt x="17028017" y="6894604"/>
                  </a:lnTo>
                  <a:lnTo>
                    <a:pt x="17028017" y="175426"/>
                  </a:lnTo>
                  <a:lnTo>
                    <a:pt x="17026345" y="130566"/>
                  </a:lnTo>
                  <a:lnTo>
                    <a:pt x="17021063" y="86108"/>
                  </a:lnTo>
                  <a:lnTo>
                    <a:pt x="17011770" y="42452"/>
                  </a:lnTo>
                  <a:lnTo>
                    <a:pt x="16998063" y="0"/>
                  </a:lnTo>
                  <a:lnTo>
                    <a:pt x="17027605" y="38208"/>
                  </a:lnTo>
                  <a:lnTo>
                    <a:pt x="17053628" y="79336"/>
                  </a:lnTo>
                  <a:lnTo>
                    <a:pt x="17075759" y="123158"/>
                  </a:lnTo>
                  <a:lnTo>
                    <a:pt x="17093624" y="169450"/>
                  </a:lnTo>
                  <a:lnTo>
                    <a:pt x="17106848" y="217988"/>
                  </a:lnTo>
                  <a:lnTo>
                    <a:pt x="17115056" y="268546"/>
                  </a:lnTo>
                  <a:lnTo>
                    <a:pt x="17117876" y="320901"/>
                  </a:lnTo>
                  <a:lnTo>
                    <a:pt x="17117876" y="7040079"/>
                  </a:lnTo>
                  <a:lnTo>
                    <a:pt x="17115602" y="7087124"/>
                  </a:lnTo>
                  <a:lnTo>
                    <a:pt x="17108922" y="7132977"/>
                  </a:lnTo>
                  <a:lnTo>
                    <a:pt x="17098052" y="7177425"/>
                  </a:lnTo>
                  <a:lnTo>
                    <a:pt x="17083205" y="7220253"/>
                  </a:lnTo>
                  <a:lnTo>
                    <a:pt x="17064595" y="7261246"/>
                  </a:lnTo>
                  <a:lnTo>
                    <a:pt x="17042437" y="7300192"/>
                  </a:lnTo>
                  <a:lnTo>
                    <a:pt x="17016945" y="7336874"/>
                  </a:lnTo>
                  <a:lnTo>
                    <a:pt x="16988333" y="7371080"/>
                  </a:lnTo>
                  <a:lnTo>
                    <a:pt x="16956816" y="7402595"/>
                  </a:lnTo>
                  <a:lnTo>
                    <a:pt x="16922608" y="7431205"/>
                  </a:lnTo>
                  <a:lnTo>
                    <a:pt x="16885922" y="7456695"/>
                  </a:lnTo>
                  <a:lnTo>
                    <a:pt x="16846974" y="7478851"/>
                  </a:lnTo>
                  <a:lnTo>
                    <a:pt x="16805977" y="7497460"/>
                  </a:lnTo>
                  <a:lnTo>
                    <a:pt x="16763146" y="7512306"/>
                  </a:lnTo>
                  <a:lnTo>
                    <a:pt x="16718695" y="7523175"/>
                  </a:lnTo>
                  <a:lnTo>
                    <a:pt x="16672839" y="7529854"/>
                  </a:lnTo>
                  <a:lnTo>
                    <a:pt x="16625791" y="753212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49331" y="1364749"/>
              <a:ext cx="17251045" cy="7703820"/>
            </a:xfrm>
            <a:custGeom>
              <a:avLst/>
              <a:gdLst/>
              <a:ahLst/>
              <a:cxnLst/>
              <a:rect l="l" t="t" r="r" b="b"/>
              <a:pathLst>
                <a:path w="17251045" h="7703820">
                  <a:moveTo>
                    <a:pt x="16758439" y="7703276"/>
                  </a:moveTo>
                  <a:lnTo>
                    <a:pt x="492084" y="7703276"/>
                  </a:lnTo>
                  <a:lnTo>
                    <a:pt x="445036" y="7701044"/>
                  </a:lnTo>
                  <a:lnTo>
                    <a:pt x="399180" y="7694480"/>
                  </a:lnTo>
                  <a:lnTo>
                    <a:pt x="354729" y="7683783"/>
                  </a:lnTo>
                  <a:lnTo>
                    <a:pt x="311898" y="7669151"/>
                  </a:lnTo>
                  <a:lnTo>
                    <a:pt x="270901" y="7650783"/>
                  </a:lnTo>
                  <a:lnTo>
                    <a:pt x="231953" y="7628877"/>
                  </a:lnTo>
                  <a:lnTo>
                    <a:pt x="195267" y="7603633"/>
                  </a:lnTo>
                  <a:lnTo>
                    <a:pt x="161059" y="7575248"/>
                  </a:lnTo>
                  <a:lnTo>
                    <a:pt x="129542" y="7543921"/>
                  </a:lnTo>
                  <a:lnTo>
                    <a:pt x="100930" y="7509851"/>
                  </a:lnTo>
                  <a:lnTo>
                    <a:pt x="75438" y="7473236"/>
                  </a:lnTo>
                  <a:lnTo>
                    <a:pt x="53280" y="7434275"/>
                  </a:lnTo>
                  <a:lnTo>
                    <a:pt x="34670" y="7393166"/>
                  </a:lnTo>
                  <a:lnTo>
                    <a:pt x="19823" y="7350109"/>
                  </a:lnTo>
                  <a:lnTo>
                    <a:pt x="8953" y="7305300"/>
                  </a:lnTo>
                  <a:lnTo>
                    <a:pt x="2274" y="7258940"/>
                  </a:lnTo>
                  <a:lnTo>
                    <a:pt x="0" y="7211227"/>
                  </a:lnTo>
                  <a:lnTo>
                    <a:pt x="0" y="492048"/>
                  </a:lnTo>
                  <a:lnTo>
                    <a:pt x="2274" y="445004"/>
                  </a:lnTo>
                  <a:lnTo>
                    <a:pt x="8953" y="399150"/>
                  </a:lnTo>
                  <a:lnTo>
                    <a:pt x="19823" y="354703"/>
                  </a:lnTo>
                  <a:lnTo>
                    <a:pt x="34670" y="311875"/>
                  </a:lnTo>
                  <a:lnTo>
                    <a:pt x="53280" y="270881"/>
                  </a:lnTo>
                  <a:lnTo>
                    <a:pt x="75438" y="231936"/>
                  </a:lnTo>
                  <a:lnTo>
                    <a:pt x="100930" y="195253"/>
                  </a:lnTo>
                  <a:lnTo>
                    <a:pt x="129542" y="161047"/>
                  </a:lnTo>
                  <a:lnTo>
                    <a:pt x="161059" y="129532"/>
                  </a:lnTo>
                  <a:lnTo>
                    <a:pt x="195267" y="100923"/>
                  </a:lnTo>
                  <a:lnTo>
                    <a:pt x="231953" y="75433"/>
                  </a:lnTo>
                  <a:lnTo>
                    <a:pt x="270901" y="53276"/>
                  </a:lnTo>
                  <a:lnTo>
                    <a:pt x="311898" y="34668"/>
                  </a:lnTo>
                  <a:lnTo>
                    <a:pt x="354729" y="19822"/>
                  </a:lnTo>
                  <a:lnTo>
                    <a:pt x="399180" y="8952"/>
                  </a:lnTo>
                  <a:lnTo>
                    <a:pt x="445036" y="2273"/>
                  </a:lnTo>
                  <a:lnTo>
                    <a:pt x="492084" y="0"/>
                  </a:lnTo>
                  <a:lnTo>
                    <a:pt x="16758439" y="0"/>
                  </a:lnTo>
                  <a:lnTo>
                    <a:pt x="16805488" y="2273"/>
                  </a:lnTo>
                  <a:lnTo>
                    <a:pt x="16851344" y="8952"/>
                  </a:lnTo>
                  <a:lnTo>
                    <a:pt x="16895795" y="19822"/>
                  </a:lnTo>
                  <a:lnTo>
                    <a:pt x="16938626" y="34668"/>
                  </a:lnTo>
                  <a:lnTo>
                    <a:pt x="16979623" y="53276"/>
                  </a:lnTo>
                  <a:lnTo>
                    <a:pt x="17018571" y="75433"/>
                  </a:lnTo>
                  <a:lnTo>
                    <a:pt x="17055257" y="100923"/>
                  </a:lnTo>
                  <a:lnTo>
                    <a:pt x="17089465" y="129532"/>
                  </a:lnTo>
                  <a:lnTo>
                    <a:pt x="17120982" y="161047"/>
                  </a:lnTo>
                  <a:lnTo>
                    <a:pt x="17149594" y="195253"/>
                  </a:lnTo>
                  <a:lnTo>
                    <a:pt x="17175086" y="231936"/>
                  </a:lnTo>
                  <a:lnTo>
                    <a:pt x="17197244" y="270881"/>
                  </a:lnTo>
                  <a:lnTo>
                    <a:pt x="17215853" y="311875"/>
                  </a:lnTo>
                  <a:lnTo>
                    <a:pt x="17230700" y="354703"/>
                  </a:lnTo>
                  <a:lnTo>
                    <a:pt x="17241571" y="399150"/>
                  </a:lnTo>
                  <a:lnTo>
                    <a:pt x="17248250" y="445004"/>
                  </a:lnTo>
                  <a:lnTo>
                    <a:pt x="17250524" y="492048"/>
                  </a:lnTo>
                  <a:lnTo>
                    <a:pt x="17250524" y="7211227"/>
                  </a:lnTo>
                  <a:lnTo>
                    <a:pt x="17248250" y="7258272"/>
                  </a:lnTo>
                  <a:lnTo>
                    <a:pt x="17241571" y="7304125"/>
                  </a:lnTo>
                  <a:lnTo>
                    <a:pt x="17230700" y="7348573"/>
                  </a:lnTo>
                  <a:lnTo>
                    <a:pt x="17215853" y="7391400"/>
                  </a:lnTo>
                  <a:lnTo>
                    <a:pt x="17197244" y="7432394"/>
                  </a:lnTo>
                  <a:lnTo>
                    <a:pt x="17175086" y="7471339"/>
                  </a:lnTo>
                  <a:lnTo>
                    <a:pt x="17149594" y="7508022"/>
                  </a:lnTo>
                  <a:lnTo>
                    <a:pt x="17120982" y="7542228"/>
                  </a:lnTo>
                  <a:lnTo>
                    <a:pt x="17089465" y="7573743"/>
                  </a:lnTo>
                  <a:lnTo>
                    <a:pt x="17055257" y="7602353"/>
                  </a:lnTo>
                  <a:lnTo>
                    <a:pt x="17018571" y="7627843"/>
                  </a:lnTo>
                  <a:lnTo>
                    <a:pt x="16979623" y="7649999"/>
                  </a:lnTo>
                  <a:lnTo>
                    <a:pt x="16938626" y="7668607"/>
                  </a:lnTo>
                  <a:lnTo>
                    <a:pt x="16895795" y="7683453"/>
                  </a:lnTo>
                  <a:lnTo>
                    <a:pt x="16851344" y="7694323"/>
                  </a:lnTo>
                  <a:lnTo>
                    <a:pt x="16805488" y="7701002"/>
                  </a:lnTo>
                  <a:lnTo>
                    <a:pt x="16758439" y="77032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6541" y="1321962"/>
              <a:ext cx="17468850" cy="7934325"/>
            </a:xfrm>
            <a:custGeom>
              <a:avLst/>
              <a:gdLst/>
              <a:ahLst/>
              <a:cxnLst/>
              <a:rect l="l" t="t" r="r" b="b"/>
              <a:pathLst>
                <a:path w="17468850" h="7934325">
                  <a:moveTo>
                    <a:pt x="16933878" y="7934324"/>
                  </a:moveTo>
                  <a:lnTo>
                    <a:pt x="754650" y="7934324"/>
                  </a:lnTo>
                  <a:lnTo>
                    <a:pt x="692092" y="7932527"/>
                  </a:lnTo>
                  <a:lnTo>
                    <a:pt x="633430" y="7927235"/>
                  </a:lnTo>
                  <a:lnTo>
                    <a:pt x="578553" y="7918602"/>
                  </a:lnTo>
                  <a:lnTo>
                    <a:pt x="527353" y="7906779"/>
                  </a:lnTo>
                  <a:lnTo>
                    <a:pt x="479721" y="7891917"/>
                  </a:lnTo>
                  <a:lnTo>
                    <a:pt x="435546" y="7874170"/>
                  </a:lnTo>
                  <a:lnTo>
                    <a:pt x="394719" y="7853688"/>
                  </a:lnTo>
                  <a:lnTo>
                    <a:pt x="357132" y="7830623"/>
                  </a:lnTo>
                  <a:lnTo>
                    <a:pt x="322674" y="7805128"/>
                  </a:lnTo>
                  <a:lnTo>
                    <a:pt x="291236" y="7777355"/>
                  </a:lnTo>
                  <a:lnTo>
                    <a:pt x="262709" y="7747455"/>
                  </a:lnTo>
                  <a:lnTo>
                    <a:pt x="236983" y="7715580"/>
                  </a:lnTo>
                  <a:lnTo>
                    <a:pt x="213949" y="7681882"/>
                  </a:lnTo>
                  <a:lnTo>
                    <a:pt x="176765" y="7650725"/>
                  </a:lnTo>
                  <a:lnTo>
                    <a:pt x="142405" y="7616435"/>
                  </a:lnTo>
                  <a:lnTo>
                    <a:pt x="111125" y="7579219"/>
                  </a:lnTo>
                  <a:lnTo>
                    <a:pt x="83183" y="7539282"/>
                  </a:lnTo>
                  <a:lnTo>
                    <a:pt x="58836" y="7496829"/>
                  </a:lnTo>
                  <a:lnTo>
                    <a:pt x="38339" y="7452065"/>
                  </a:lnTo>
                  <a:lnTo>
                    <a:pt x="21951" y="7405197"/>
                  </a:lnTo>
                  <a:lnTo>
                    <a:pt x="9927" y="7356428"/>
                  </a:lnTo>
                  <a:lnTo>
                    <a:pt x="2524" y="7305966"/>
                  </a:lnTo>
                  <a:lnTo>
                    <a:pt x="0" y="7254014"/>
                  </a:lnTo>
                  <a:lnTo>
                    <a:pt x="0" y="534835"/>
                  </a:lnTo>
                  <a:lnTo>
                    <a:pt x="2187" y="486177"/>
                  </a:lnTo>
                  <a:lnTo>
                    <a:pt x="8622" y="438738"/>
                  </a:lnTo>
                  <a:lnTo>
                    <a:pt x="19116" y="392707"/>
                  </a:lnTo>
                  <a:lnTo>
                    <a:pt x="33480" y="348275"/>
                  </a:lnTo>
                  <a:lnTo>
                    <a:pt x="51524" y="305630"/>
                  </a:lnTo>
                  <a:lnTo>
                    <a:pt x="73059" y="264961"/>
                  </a:lnTo>
                  <a:lnTo>
                    <a:pt x="97896" y="226458"/>
                  </a:lnTo>
                  <a:lnTo>
                    <a:pt x="125845" y="190310"/>
                  </a:lnTo>
                  <a:lnTo>
                    <a:pt x="156718" y="156706"/>
                  </a:lnTo>
                  <a:lnTo>
                    <a:pt x="190324" y="125836"/>
                  </a:lnTo>
                  <a:lnTo>
                    <a:pt x="226475" y="97889"/>
                  </a:lnTo>
                  <a:lnTo>
                    <a:pt x="264980" y="73054"/>
                  </a:lnTo>
                  <a:lnTo>
                    <a:pt x="305652" y="51521"/>
                  </a:lnTo>
                  <a:lnTo>
                    <a:pt x="348301" y="33478"/>
                  </a:lnTo>
                  <a:lnTo>
                    <a:pt x="392736" y="19115"/>
                  </a:lnTo>
                  <a:lnTo>
                    <a:pt x="438770" y="8621"/>
                  </a:lnTo>
                  <a:lnTo>
                    <a:pt x="486212" y="2187"/>
                  </a:lnTo>
                  <a:lnTo>
                    <a:pt x="534874" y="0"/>
                  </a:lnTo>
                  <a:lnTo>
                    <a:pt x="16801229" y="0"/>
                  </a:lnTo>
                  <a:lnTo>
                    <a:pt x="16853072" y="2504"/>
                  </a:lnTo>
                  <a:lnTo>
                    <a:pt x="16903430" y="9849"/>
                  </a:lnTo>
                  <a:lnTo>
                    <a:pt x="16952090" y="21785"/>
                  </a:lnTo>
                  <a:lnTo>
                    <a:pt x="16998841" y="38061"/>
                  </a:lnTo>
                  <a:lnTo>
                    <a:pt x="17009197" y="42786"/>
                  </a:lnTo>
                  <a:lnTo>
                    <a:pt x="534874" y="42786"/>
                  </a:lnTo>
                  <a:lnTo>
                    <a:pt x="487826" y="45060"/>
                  </a:lnTo>
                  <a:lnTo>
                    <a:pt x="441970" y="51739"/>
                  </a:lnTo>
                  <a:lnTo>
                    <a:pt x="397519" y="62609"/>
                  </a:lnTo>
                  <a:lnTo>
                    <a:pt x="354688" y="77455"/>
                  </a:lnTo>
                  <a:lnTo>
                    <a:pt x="313691" y="96063"/>
                  </a:lnTo>
                  <a:lnTo>
                    <a:pt x="274743" y="118219"/>
                  </a:lnTo>
                  <a:lnTo>
                    <a:pt x="238057" y="143709"/>
                  </a:lnTo>
                  <a:lnTo>
                    <a:pt x="203849" y="172319"/>
                  </a:lnTo>
                  <a:lnTo>
                    <a:pt x="172332" y="203834"/>
                  </a:lnTo>
                  <a:lnTo>
                    <a:pt x="143720" y="238040"/>
                  </a:lnTo>
                  <a:lnTo>
                    <a:pt x="118228" y="274723"/>
                  </a:lnTo>
                  <a:lnTo>
                    <a:pt x="96070" y="313668"/>
                  </a:lnTo>
                  <a:lnTo>
                    <a:pt x="77460" y="354662"/>
                  </a:lnTo>
                  <a:lnTo>
                    <a:pt x="62582" y="397618"/>
                  </a:lnTo>
                  <a:lnTo>
                    <a:pt x="51743" y="441937"/>
                  </a:lnTo>
                  <a:lnTo>
                    <a:pt x="45064" y="487790"/>
                  </a:lnTo>
                  <a:lnTo>
                    <a:pt x="42789" y="534835"/>
                  </a:lnTo>
                  <a:lnTo>
                    <a:pt x="42789" y="7254014"/>
                  </a:lnTo>
                  <a:lnTo>
                    <a:pt x="45064" y="7301727"/>
                  </a:lnTo>
                  <a:lnTo>
                    <a:pt x="51743" y="7348087"/>
                  </a:lnTo>
                  <a:lnTo>
                    <a:pt x="62613" y="7392895"/>
                  </a:lnTo>
                  <a:lnTo>
                    <a:pt x="77460" y="7435953"/>
                  </a:lnTo>
                  <a:lnTo>
                    <a:pt x="96070" y="7477062"/>
                  </a:lnTo>
                  <a:lnTo>
                    <a:pt x="118228" y="7516023"/>
                  </a:lnTo>
                  <a:lnTo>
                    <a:pt x="143720" y="7552638"/>
                  </a:lnTo>
                  <a:lnTo>
                    <a:pt x="172332" y="7586708"/>
                  </a:lnTo>
                  <a:lnTo>
                    <a:pt x="203849" y="7618034"/>
                  </a:lnTo>
                  <a:lnTo>
                    <a:pt x="238057" y="7646419"/>
                  </a:lnTo>
                  <a:lnTo>
                    <a:pt x="274743" y="7671664"/>
                  </a:lnTo>
                  <a:lnTo>
                    <a:pt x="313691" y="7693569"/>
                  </a:lnTo>
                  <a:lnTo>
                    <a:pt x="354688" y="7711937"/>
                  </a:lnTo>
                  <a:lnTo>
                    <a:pt x="397519" y="7726569"/>
                  </a:lnTo>
                  <a:lnTo>
                    <a:pt x="441970" y="7737266"/>
                  </a:lnTo>
                  <a:lnTo>
                    <a:pt x="473525" y="7741783"/>
                  </a:lnTo>
                  <a:lnTo>
                    <a:pt x="316645" y="7741783"/>
                  </a:lnTo>
                  <a:lnTo>
                    <a:pt x="344696" y="7768850"/>
                  </a:lnTo>
                  <a:lnTo>
                    <a:pt x="375194" y="7793504"/>
                  </a:lnTo>
                  <a:lnTo>
                    <a:pt x="408536" y="7815642"/>
                  </a:lnTo>
                  <a:lnTo>
                    <a:pt x="445114" y="7835162"/>
                  </a:lnTo>
                  <a:lnTo>
                    <a:pt x="485324" y="7851960"/>
                  </a:lnTo>
                  <a:lnTo>
                    <a:pt x="529560" y="7865934"/>
                  </a:lnTo>
                  <a:lnTo>
                    <a:pt x="578216" y="7876981"/>
                  </a:lnTo>
                  <a:lnTo>
                    <a:pt x="631687" y="7884999"/>
                  </a:lnTo>
                  <a:lnTo>
                    <a:pt x="690367" y="7889886"/>
                  </a:lnTo>
                  <a:lnTo>
                    <a:pt x="754650" y="7891537"/>
                  </a:lnTo>
                  <a:lnTo>
                    <a:pt x="17142455" y="7891537"/>
                  </a:lnTo>
                  <a:lnTo>
                    <a:pt x="17120452" y="7900846"/>
                  </a:lnTo>
                  <a:lnTo>
                    <a:pt x="17076016" y="7915209"/>
                  </a:lnTo>
                  <a:lnTo>
                    <a:pt x="17029982" y="7925702"/>
                  </a:lnTo>
                  <a:lnTo>
                    <a:pt x="16982540" y="7932137"/>
                  </a:lnTo>
                  <a:lnTo>
                    <a:pt x="16933878" y="7934324"/>
                  </a:lnTo>
                  <a:close/>
                </a:path>
                <a:path w="17468850" h="7934325">
                  <a:moveTo>
                    <a:pt x="17014085" y="7746062"/>
                  </a:moveTo>
                  <a:lnTo>
                    <a:pt x="16801229" y="7746062"/>
                  </a:lnTo>
                  <a:lnTo>
                    <a:pt x="16848277" y="7743789"/>
                  </a:lnTo>
                  <a:lnTo>
                    <a:pt x="16894134" y="7737110"/>
                  </a:lnTo>
                  <a:lnTo>
                    <a:pt x="16938585" y="7726240"/>
                  </a:lnTo>
                  <a:lnTo>
                    <a:pt x="16981416" y="7711394"/>
                  </a:lnTo>
                  <a:lnTo>
                    <a:pt x="17022412" y="7692786"/>
                  </a:lnTo>
                  <a:lnTo>
                    <a:pt x="17061361" y="7670629"/>
                  </a:lnTo>
                  <a:lnTo>
                    <a:pt x="17098046" y="7645139"/>
                  </a:lnTo>
                  <a:lnTo>
                    <a:pt x="17132349" y="7616435"/>
                  </a:lnTo>
                  <a:lnTo>
                    <a:pt x="17163772" y="7585015"/>
                  </a:lnTo>
                  <a:lnTo>
                    <a:pt x="17192383" y="7550809"/>
                  </a:lnTo>
                  <a:lnTo>
                    <a:pt x="17217875" y="7514126"/>
                  </a:lnTo>
                  <a:lnTo>
                    <a:pt x="17240033" y="7475181"/>
                  </a:lnTo>
                  <a:lnTo>
                    <a:pt x="17258643" y="7434187"/>
                  </a:lnTo>
                  <a:lnTo>
                    <a:pt x="17273490" y="7391359"/>
                  </a:lnTo>
                  <a:lnTo>
                    <a:pt x="17284360" y="7346912"/>
                  </a:lnTo>
                  <a:lnTo>
                    <a:pt x="17291040" y="7301058"/>
                  </a:lnTo>
                  <a:lnTo>
                    <a:pt x="17293314" y="7254014"/>
                  </a:lnTo>
                  <a:lnTo>
                    <a:pt x="17293314" y="534835"/>
                  </a:lnTo>
                  <a:lnTo>
                    <a:pt x="17291040" y="487790"/>
                  </a:lnTo>
                  <a:lnTo>
                    <a:pt x="17284360" y="441937"/>
                  </a:lnTo>
                  <a:lnTo>
                    <a:pt x="17273490" y="397490"/>
                  </a:lnTo>
                  <a:lnTo>
                    <a:pt x="17258643" y="354662"/>
                  </a:lnTo>
                  <a:lnTo>
                    <a:pt x="17240033" y="313668"/>
                  </a:lnTo>
                  <a:lnTo>
                    <a:pt x="17217875" y="274723"/>
                  </a:lnTo>
                  <a:lnTo>
                    <a:pt x="17192383" y="238040"/>
                  </a:lnTo>
                  <a:lnTo>
                    <a:pt x="17163772" y="203834"/>
                  </a:lnTo>
                  <a:lnTo>
                    <a:pt x="17132255" y="172319"/>
                  </a:lnTo>
                  <a:lnTo>
                    <a:pt x="17098046" y="143709"/>
                  </a:lnTo>
                  <a:lnTo>
                    <a:pt x="17061361" y="118219"/>
                  </a:lnTo>
                  <a:lnTo>
                    <a:pt x="17022412" y="96063"/>
                  </a:lnTo>
                  <a:lnTo>
                    <a:pt x="16981416" y="77455"/>
                  </a:lnTo>
                  <a:lnTo>
                    <a:pt x="16938585" y="62609"/>
                  </a:lnTo>
                  <a:lnTo>
                    <a:pt x="16894134" y="51739"/>
                  </a:lnTo>
                  <a:lnTo>
                    <a:pt x="16848277" y="45060"/>
                  </a:lnTo>
                  <a:lnTo>
                    <a:pt x="16801229" y="42786"/>
                  </a:lnTo>
                  <a:lnTo>
                    <a:pt x="17009197" y="42786"/>
                  </a:lnTo>
                  <a:lnTo>
                    <a:pt x="17085765" y="82629"/>
                  </a:lnTo>
                  <a:lnTo>
                    <a:pt x="17125513" y="110419"/>
                  </a:lnTo>
                  <a:lnTo>
                    <a:pt x="17162504" y="141546"/>
                  </a:lnTo>
                  <a:lnTo>
                    <a:pt x="17196524" y="175760"/>
                  </a:lnTo>
                  <a:lnTo>
                    <a:pt x="17227361" y="212809"/>
                  </a:lnTo>
                  <a:lnTo>
                    <a:pt x="17254803" y="252442"/>
                  </a:lnTo>
                  <a:lnTo>
                    <a:pt x="17291988" y="283599"/>
                  </a:lnTo>
                  <a:lnTo>
                    <a:pt x="17326348" y="317889"/>
                  </a:lnTo>
                  <a:lnTo>
                    <a:pt x="17357627" y="355105"/>
                  </a:lnTo>
                  <a:lnTo>
                    <a:pt x="17360639" y="359409"/>
                  </a:lnTo>
                  <a:lnTo>
                    <a:pt x="17310430" y="359409"/>
                  </a:lnTo>
                  <a:lnTo>
                    <a:pt x="17322331" y="401862"/>
                  </a:lnTo>
                  <a:lnTo>
                    <a:pt x="17331825" y="445517"/>
                  </a:lnTo>
                  <a:lnTo>
                    <a:pt x="17338110" y="489976"/>
                  </a:lnTo>
                  <a:lnTo>
                    <a:pt x="17340383" y="534835"/>
                  </a:lnTo>
                  <a:lnTo>
                    <a:pt x="17340383" y="7254014"/>
                  </a:lnTo>
                  <a:lnTo>
                    <a:pt x="17338196" y="7302672"/>
                  </a:lnTo>
                  <a:lnTo>
                    <a:pt x="17331761" y="7350111"/>
                  </a:lnTo>
                  <a:lnTo>
                    <a:pt x="17321266" y="7396141"/>
                  </a:lnTo>
                  <a:lnTo>
                    <a:pt x="17306902" y="7440574"/>
                  </a:lnTo>
                  <a:lnTo>
                    <a:pt x="17288858" y="7483219"/>
                  </a:lnTo>
                  <a:lnTo>
                    <a:pt x="17267323" y="7523888"/>
                  </a:lnTo>
                  <a:lnTo>
                    <a:pt x="17242486" y="7562391"/>
                  </a:lnTo>
                  <a:lnTo>
                    <a:pt x="17214537" y="7598539"/>
                  </a:lnTo>
                  <a:lnTo>
                    <a:pt x="17183665" y="7632142"/>
                  </a:lnTo>
                  <a:lnTo>
                    <a:pt x="17150058" y="7663012"/>
                  </a:lnTo>
                  <a:lnTo>
                    <a:pt x="17113908" y="7690960"/>
                  </a:lnTo>
                  <a:lnTo>
                    <a:pt x="17075402" y="7715795"/>
                  </a:lnTo>
                  <a:lnTo>
                    <a:pt x="17034730" y="7737328"/>
                  </a:lnTo>
                  <a:lnTo>
                    <a:pt x="17014085" y="7746062"/>
                  </a:lnTo>
                  <a:close/>
                </a:path>
                <a:path w="17468850" h="7934325">
                  <a:moveTo>
                    <a:pt x="17142455" y="7891537"/>
                  </a:moveTo>
                  <a:lnTo>
                    <a:pt x="16933878" y="7891537"/>
                  </a:lnTo>
                  <a:lnTo>
                    <a:pt x="16980969" y="7889263"/>
                  </a:lnTo>
                  <a:lnTo>
                    <a:pt x="17026947" y="7882585"/>
                  </a:lnTo>
                  <a:lnTo>
                    <a:pt x="17071586" y="7871715"/>
                  </a:lnTo>
                  <a:lnTo>
                    <a:pt x="17114664" y="7856869"/>
                  </a:lnTo>
                  <a:lnTo>
                    <a:pt x="17155954" y="7838261"/>
                  </a:lnTo>
                  <a:lnTo>
                    <a:pt x="17195232" y="7816104"/>
                  </a:lnTo>
                  <a:lnTo>
                    <a:pt x="17232274" y="7790614"/>
                  </a:lnTo>
                  <a:lnTo>
                    <a:pt x="17266854" y="7762005"/>
                  </a:lnTo>
                  <a:lnTo>
                    <a:pt x="17298749" y="7730490"/>
                  </a:lnTo>
                  <a:lnTo>
                    <a:pt x="17327732" y="7696284"/>
                  </a:lnTo>
                  <a:lnTo>
                    <a:pt x="17353581" y="7659601"/>
                  </a:lnTo>
                  <a:lnTo>
                    <a:pt x="17376069" y="7620656"/>
                  </a:lnTo>
                  <a:lnTo>
                    <a:pt x="17394972" y="7579662"/>
                  </a:lnTo>
                  <a:lnTo>
                    <a:pt x="17410065" y="7536834"/>
                  </a:lnTo>
                  <a:lnTo>
                    <a:pt x="17421125" y="7492386"/>
                  </a:lnTo>
                  <a:lnTo>
                    <a:pt x="17427925" y="7446533"/>
                  </a:lnTo>
                  <a:lnTo>
                    <a:pt x="17430242" y="7399489"/>
                  </a:lnTo>
                  <a:lnTo>
                    <a:pt x="17430242" y="680310"/>
                  </a:lnTo>
                  <a:lnTo>
                    <a:pt x="17427423" y="627956"/>
                  </a:lnTo>
                  <a:lnTo>
                    <a:pt x="17419214" y="577397"/>
                  </a:lnTo>
                  <a:lnTo>
                    <a:pt x="17405990" y="528860"/>
                  </a:lnTo>
                  <a:lnTo>
                    <a:pt x="17388126" y="482568"/>
                  </a:lnTo>
                  <a:lnTo>
                    <a:pt x="17365990" y="438738"/>
                  </a:lnTo>
                  <a:lnTo>
                    <a:pt x="17339971" y="397618"/>
                  </a:lnTo>
                  <a:lnTo>
                    <a:pt x="17310430" y="359409"/>
                  </a:lnTo>
                  <a:lnTo>
                    <a:pt x="17360639" y="359409"/>
                  </a:lnTo>
                  <a:lnTo>
                    <a:pt x="17385569" y="395042"/>
                  </a:lnTo>
                  <a:lnTo>
                    <a:pt x="17409917" y="437495"/>
                  </a:lnTo>
                  <a:lnTo>
                    <a:pt x="17430413" y="482259"/>
                  </a:lnTo>
                  <a:lnTo>
                    <a:pt x="17446802" y="529127"/>
                  </a:lnTo>
                  <a:lnTo>
                    <a:pt x="17458826" y="577896"/>
                  </a:lnTo>
                  <a:lnTo>
                    <a:pt x="17466228" y="628358"/>
                  </a:lnTo>
                  <a:lnTo>
                    <a:pt x="17468753" y="680310"/>
                  </a:lnTo>
                  <a:lnTo>
                    <a:pt x="17468753" y="7399489"/>
                  </a:lnTo>
                  <a:lnTo>
                    <a:pt x="17466566" y="7448147"/>
                  </a:lnTo>
                  <a:lnTo>
                    <a:pt x="17460130" y="7495586"/>
                  </a:lnTo>
                  <a:lnTo>
                    <a:pt x="17449636" y="7541616"/>
                  </a:lnTo>
                  <a:lnTo>
                    <a:pt x="17435272" y="7586049"/>
                  </a:lnTo>
                  <a:lnTo>
                    <a:pt x="17417228" y="7628694"/>
                  </a:lnTo>
                  <a:lnTo>
                    <a:pt x="17395693" y="7669363"/>
                  </a:lnTo>
                  <a:lnTo>
                    <a:pt x="17370856" y="7707866"/>
                  </a:lnTo>
                  <a:lnTo>
                    <a:pt x="17342907" y="7744014"/>
                  </a:lnTo>
                  <a:lnTo>
                    <a:pt x="17312035" y="7777617"/>
                  </a:lnTo>
                  <a:lnTo>
                    <a:pt x="17278428" y="7808488"/>
                  </a:lnTo>
                  <a:lnTo>
                    <a:pt x="17242278" y="7836435"/>
                  </a:lnTo>
                  <a:lnTo>
                    <a:pt x="17203772" y="7861270"/>
                  </a:lnTo>
                  <a:lnTo>
                    <a:pt x="17163100" y="7882803"/>
                  </a:lnTo>
                  <a:lnTo>
                    <a:pt x="17142455" y="7891537"/>
                  </a:lnTo>
                  <a:close/>
                </a:path>
                <a:path w="17468850" h="7934325">
                  <a:moveTo>
                    <a:pt x="16805508" y="7788849"/>
                  </a:moveTo>
                  <a:lnTo>
                    <a:pt x="539153" y="7788849"/>
                  </a:lnTo>
                  <a:lnTo>
                    <a:pt x="491365" y="7786830"/>
                  </a:lnTo>
                  <a:lnTo>
                    <a:pt x="445426" y="7780908"/>
                  </a:lnTo>
                  <a:lnTo>
                    <a:pt x="401130" y="7771289"/>
                  </a:lnTo>
                  <a:lnTo>
                    <a:pt x="358271" y="7758179"/>
                  </a:lnTo>
                  <a:lnTo>
                    <a:pt x="316645" y="7741783"/>
                  </a:lnTo>
                  <a:lnTo>
                    <a:pt x="473525" y="7741783"/>
                  </a:lnTo>
                  <a:lnTo>
                    <a:pt x="487826" y="7743830"/>
                  </a:lnTo>
                  <a:lnTo>
                    <a:pt x="534874" y="7746062"/>
                  </a:lnTo>
                  <a:lnTo>
                    <a:pt x="17014085" y="7746062"/>
                  </a:lnTo>
                  <a:lnTo>
                    <a:pt x="16992082" y="7755371"/>
                  </a:lnTo>
                  <a:lnTo>
                    <a:pt x="16947646" y="7769734"/>
                  </a:lnTo>
                  <a:lnTo>
                    <a:pt x="16901613" y="7780227"/>
                  </a:lnTo>
                  <a:lnTo>
                    <a:pt x="16854170" y="7786662"/>
                  </a:lnTo>
                  <a:lnTo>
                    <a:pt x="16805508" y="7788849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324" y="2393894"/>
              <a:ext cx="180974" cy="1809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324" y="3803594"/>
              <a:ext cx="180974" cy="1809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6000" y="2053496"/>
            <a:ext cx="16563340" cy="4959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751964" indent="857250">
              <a:lnSpc>
                <a:spcPct val="117100"/>
              </a:lnSpc>
              <a:spcBef>
                <a:spcPts val="95"/>
              </a:spcBef>
            </a:pPr>
            <a:r>
              <a:rPr dirty="0" sz="3950" spc="-50">
                <a:latin typeface="Microsoft Sans Serif"/>
                <a:cs typeface="Microsoft Sans Serif"/>
              </a:rPr>
              <a:t>JavaScript </a:t>
            </a:r>
            <a:r>
              <a:rPr dirty="0" sz="3950" spc="-45">
                <a:latin typeface="Microsoft Sans Serif"/>
                <a:cs typeface="Microsoft Sans Serif"/>
              </a:rPr>
              <a:t> </a:t>
            </a:r>
            <a:r>
              <a:rPr dirty="0" sz="3950" spc="90">
                <a:latin typeface="Microsoft Sans Serif"/>
                <a:cs typeface="Microsoft Sans Serif"/>
              </a:rPr>
              <a:t>document.getElementById(“demo”).innerHTML=“Hello, </a:t>
            </a:r>
            <a:r>
              <a:rPr dirty="0" sz="3950" spc="95">
                <a:latin typeface="Microsoft Sans Serif"/>
                <a:cs typeface="Microsoft Sans Serif"/>
              </a:rPr>
              <a:t>World!”;</a:t>
            </a:r>
            <a:endParaRPr sz="3950">
              <a:latin typeface="Microsoft Sans Serif"/>
              <a:cs typeface="Microsoft Sans Serif"/>
            </a:endParaRPr>
          </a:p>
          <a:p>
            <a:pPr marL="869950">
              <a:lnSpc>
                <a:spcPct val="100000"/>
              </a:lnSpc>
              <a:spcBef>
                <a:spcPts val="810"/>
              </a:spcBef>
            </a:pPr>
            <a:r>
              <a:rPr dirty="0" sz="3950" spc="114">
                <a:latin typeface="Microsoft Sans Serif"/>
                <a:cs typeface="Microsoft Sans Serif"/>
              </a:rPr>
              <a:t>jQuery</a:t>
            </a:r>
            <a:endParaRPr sz="3950">
              <a:latin typeface="Microsoft Sans Serif"/>
              <a:cs typeface="Microsoft Sans Serif"/>
            </a:endParaRPr>
          </a:p>
          <a:p>
            <a:pPr algn="just" marL="12700">
              <a:lnSpc>
                <a:spcPct val="100000"/>
              </a:lnSpc>
              <a:spcBef>
                <a:spcPts val="810"/>
              </a:spcBef>
            </a:pPr>
            <a:r>
              <a:rPr dirty="0" sz="3950" spc="105">
                <a:latin typeface="Microsoft Sans Serif"/>
                <a:cs typeface="Microsoft Sans Serif"/>
              </a:rPr>
              <a:t>$(“#demo”).html(“Hello,</a:t>
            </a:r>
            <a:r>
              <a:rPr dirty="0" sz="3950" spc="-40">
                <a:latin typeface="Microsoft Sans Serif"/>
                <a:cs typeface="Microsoft Sans Serif"/>
              </a:rPr>
              <a:t> </a:t>
            </a:r>
            <a:r>
              <a:rPr dirty="0" sz="3950" spc="65">
                <a:latin typeface="Microsoft Sans Serif"/>
                <a:cs typeface="Microsoft Sans Serif"/>
              </a:rPr>
              <a:t>World!”);</a:t>
            </a:r>
            <a:endParaRPr sz="3950">
              <a:latin typeface="Microsoft Sans Serif"/>
              <a:cs typeface="Microsoft Sans Serif"/>
            </a:endParaRPr>
          </a:p>
          <a:p>
            <a:pPr algn="just" marL="12700" marR="5080">
              <a:lnSpc>
                <a:spcPct val="117100"/>
              </a:lnSpc>
            </a:pPr>
            <a:r>
              <a:rPr dirty="0" sz="3950" spc="50">
                <a:latin typeface="Microsoft Sans Serif"/>
                <a:cs typeface="Microsoft Sans Serif"/>
              </a:rPr>
              <a:t>Baris</a:t>
            </a:r>
            <a:r>
              <a:rPr dirty="0" sz="3950" spc="55">
                <a:latin typeface="Microsoft Sans Serif"/>
                <a:cs typeface="Microsoft Sans Serif"/>
              </a:rPr>
              <a:t> </a:t>
            </a:r>
            <a:r>
              <a:rPr dirty="0" sz="3950" spc="140">
                <a:latin typeface="Microsoft Sans Serif"/>
                <a:cs typeface="Microsoft Sans Serif"/>
              </a:rPr>
              <a:t>kode</a:t>
            </a:r>
            <a:r>
              <a:rPr dirty="0" sz="3950" spc="145">
                <a:latin typeface="Microsoft Sans Serif"/>
                <a:cs typeface="Microsoft Sans Serif"/>
              </a:rPr>
              <a:t> </a:t>
            </a:r>
            <a:r>
              <a:rPr dirty="0" sz="3950" spc="165">
                <a:latin typeface="Microsoft Sans Serif"/>
                <a:cs typeface="Microsoft Sans Serif"/>
              </a:rPr>
              <a:t>di</a:t>
            </a:r>
            <a:r>
              <a:rPr dirty="0" sz="3950" spc="170">
                <a:latin typeface="Microsoft Sans Serif"/>
                <a:cs typeface="Microsoft Sans Serif"/>
              </a:rPr>
              <a:t> </a:t>
            </a:r>
            <a:r>
              <a:rPr dirty="0" sz="3950" spc="55">
                <a:latin typeface="Microsoft Sans Serif"/>
                <a:cs typeface="Microsoft Sans Serif"/>
              </a:rPr>
              <a:t>atas</a:t>
            </a:r>
            <a:r>
              <a:rPr dirty="0" sz="3950" spc="60">
                <a:latin typeface="Microsoft Sans Serif"/>
                <a:cs typeface="Microsoft Sans Serif"/>
              </a:rPr>
              <a:t> </a:t>
            </a:r>
            <a:r>
              <a:rPr dirty="0" sz="3950" spc="170">
                <a:latin typeface="Microsoft Sans Serif"/>
                <a:cs typeface="Microsoft Sans Serif"/>
              </a:rPr>
              <a:t>merupakan</a:t>
            </a:r>
            <a:r>
              <a:rPr dirty="0" sz="3950" spc="175">
                <a:latin typeface="Microsoft Sans Serif"/>
                <a:cs typeface="Microsoft Sans Serif"/>
              </a:rPr>
              <a:t> </a:t>
            </a:r>
            <a:r>
              <a:rPr dirty="0" sz="3950" spc="110">
                <a:latin typeface="Microsoft Sans Serif"/>
                <a:cs typeface="Microsoft Sans Serif"/>
              </a:rPr>
              <a:t>sebuah</a:t>
            </a:r>
            <a:r>
              <a:rPr dirty="0" sz="3950" spc="114">
                <a:latin typeface="Microsoft Sans Serif"/>
                <a:cs typeface="Microsoft Sans Serif"/>
              </a:rPr>
              <a:t> </a:t>
            </a:r>
            <a:r>
              <a:rPr dirty="0" sz="3950" spc="180">
                <a:latin typeface="Microsoft Sans Serif"/>
                <a:cs typeface="Microsoft Sans Serif"/>
              </a:rPr>
              <a:t>contoh</a:t>
            </a:r>
            <a:r>
              <a:rPr dirty="0" sz="3950" spc="185">
                <a:latin typeface="Microsoft Sans Serif"/>
                <a:cs typeface="Microsoft Sans Serif"/>
              </a:rPr>
              <a:t> </a:t>
            </a:r>
            <a:r>
              <a:rPr dirty="0" sz="3950" spc="105">
                <a:latin typeface="Microsoft Sans Serif"/>
                <a:cs typeface="Microsoft Sans Serif"/>
              </a:rPr>
              <a:t>bagaimana</a:t>
            </a:r>
            <a:r>
              <a:rPr dirty="0" sz="3950" spc="110">
                <a:latin typeface="Microsoft Sans Serif"/>
                <a:cs typeface="Microsoft Sans Serif"/>
              </a:rPr>
              <a:t> </a:t>
            </a:r>
            <a:r>
              <a:rPr dirty="0" sz="3950" spc="114">
                <a:latin typeface="Microsoft Sans Serif"/>
                <a:cs typeface="Microsoft Sans Serif"/>
              </a:rPr>
              <a:t>jQuery </a:t>
            </a:r>
            <a:r>
              <a:rPr dirty="0" sz="3950" spc="120">
                <a:latin typeface="Microsoft Sans Serif"/>
                <a:cs typeface="Microsoft Sans Serif"/>
              </a:rPr>
              <a:t> </a:t>
            </a:r>
            <a:r>
              <a:rPr dirty="0" sz="3950" spc="155">
                <a:latin typeface="Microsoft Sans Serif"/>
                <a:cs typeface="Microsoft Sans Serif"/>
              </a:rPr>
              <a:t>dapat </a:t>
            </a:r>
            <a:r>
              <a:rPr dirty="0" sz="3950" spc="110">
                <a:latin typeface="Microsoft Sans Serif"/>
                <a:cs typeface="Microsoft Sans Serif"/>
              </a:rPr>
              <a:t>menghasilkan </a:t>
            </a:r>
            <a:r>
              <a:rPr dirty="0" sz="3950" spc="250">
                <a:latin typeface="Microsoft Sans Serif"/>
                <a:cs typeface="Microsoft Sans Serif"/>
              </a:rPr>
              <a:t>output </a:t>
            </a:r>
            <a:r>
              <a:rPr dirty="0" sz="3950" spc="60">
                <a:latin typeface="Microsoft Sans Serif"/>
                <a:cs typeface="Microsoft Sans Serif"/>
              </a:rPr>
              <a:t>yang </a:t>
            </a:r>
            <a:r>
              <a:rPr dirty="0" sz="3950" spc="80">
                <a:latin typeface="Microsoft Sans Serif"/>
                <a:cs typeface="Microsoft Sans Serif"/>
              </a:rPr>
              <a:t>sama </a:t>
            </a:r>
            <a:r>
              <a:rPr dirty="0" sz="3950" spc="120">
                <a:latin typeface="Microsoft Sans Serif"/>
                <a:cs typeface="Microsoft Sans Serif"/>
              </a:rPr>
              <a:t>dengan </a:t>
            </a:r>
            <a:r>
              <a:rPr dirty="0" sz="3950" spc="110">
                <a:latin typeface="Microsoft Sans Serif"/>
                <a:cs typeface="Microsoft Sans Serif"/>
              </a:rPr>
              <a:t>baris </a:t>
            </a:r>
            <a:r>
              <a:rPr dirty="0" sz="3950" spc="140">
                <a:latin typeface="Microsoft Sans Serif"/>
                <a:cs typeface="Microsoft Sans Serif"/>
              </a:rPr>
              <a:t>kode </a:t>
            </a:r>
            <a:r>
              <a:rPr dirty="0" sz="3950" spc="60">
                <a:latin typeface="Microsoft Sans Serif"/>
                <a:cs typeface="Microsoft Sans Serif"/>
              </a:rPr>
              <a:t>yang </a:t>
            </a:r>
            <a:r>
              <a:rPr dirty="0" sz="3950" spc="140">
                <a:latin typeface="Microsoft Sans Serif"/>
                <a:cs typeface="Microsoft Sans Serif"/>
              </a:rPr>
              <a:t>lebih </a:t>
            </a:r>
            <a:r>
              <a:rPr dirty="0" sz="3950" spc="145">
                <a:latin typeface="Microsoft Sans Serif"/>
                <a:cs typeface="Microsoft Sans Serif"/>
              </a:rPr>
              <a:t> </a:t>
            </a:r>
            <a:r>
              <a:rPr dirty="0" sz="3950" spc="95">
                <a:latin typeface="Microsoft Sans Serif"/>
                <a:cs typeface="Microsoft Sans Serif"/>
              </a:rPr>
              <a:t>sederhana.</a:t>
            </a:r>
            <a:endParaRPr sz="3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8863" y="7041725"/>
              <a:ext cx="6591341" cy="3245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2243" y="2597491"/>
              <a:ext cx="6677024" cy="6315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900482" y="2845511"/>
              <a:ext cx="1078865" cy="1120140"/>
            </a:xfrm>
            <a:custGeom>
              <a:avLst/>
              <a:gdLst/>
              <a:ahLst/>
              <a:cxnLst/>
              <a:rect l="l" t="t" r="r" b="b"/>
              <a:pathLst>
                <a:path w="1078865" h="1120139">
                  <a:moveTo>
                    <a:pt x="578413" y="1111080"/>
                  </a:moveTo>
                  <a:lnTo>
                    <a:pt x="550576" y="1082339"/>
                  </a:lnTo>
                  <a:lnTo>
                    <a:pt x="543389" y="1057899"/>
                  </a:lnTo>
                  <a:lnTo>
                    <a:pt x="543925" y="1045555"/>
                  </a:lnTo>
                  <a:lnTo>
                    <a:pt x="564956" y="1009294"/>
                  </a:lnTo>
                  <a:lnTo>
                    <a:pt x="611089" y="968942"/>
                  </a:lnTo>
                  <a:lnTo>
                    <a:pt x="628678" y="953452"/>
                  </a:lnTo>
                  <a:lnTo>
                    <a:pt x="662798" y="922456"/>
                  </a:lnTo>
                  <a:lnTo>
                    <a:pt x="698345" y="887089"/>
                  </a:lnTo>
                  <a:lnTo>
                    <a:pt x="738156" y="843000"/>
                  </a:lnTo>
                  <a:lnTo>
                    <a:pt x="779212" y="791160"/>
                  </a:lnTo>
                  <a:lnTo>
                    <a:pt x="818495" y="732541"/>
                  </a:lnTo>
                  <a:lnTo>
                    <a:pt x="840367" y="695382"/>
                  </a:lnTo>
                  <a:lnTo>
                    <a:pt x="859960" y="658231"/>
                  </a:lnTo>
                  <a:lnTo>
                    <a:pt x="877272" y="621088"/>
                  </a:lnTo>
                  <a:lnTo>
                    <a:pt x="892305" y="583954"/>
                  </a:lnTo>
                  <a:lnTo>
                    <a:pt x="905667" y="546993"/>
                  </a:lnTo>
                  <a:lnTo>
                    <a:pt x="917713" y="510779"/>
                  </a:lnTo>
                  <a:lnTo>
                    <a:pt x="937857" y="440593"/>
                  </a:lnTo>
                  <a:lnTo>
                    <a:pt x="945709" y="410233"/>
                  </a:lnTo>
                  <a:lnTo>
                    <a:pt x="951754" y="387844"/>
                  </a:lnTo>
                  <a:lnTo>
                    <a:pt x="976008" y="347756"/>
                  </a:lnTo>
                  <a:lnTo>
                    <a:pt x="1011445" y="337708"/>
                  </a:lnTo>
                  <a:lnTo>
                    <a:pt x="1024143" y="339357"/>
                  </a:lnTo>
                  <a:lnTo>
                    <a:pt x="1060418" y="358375"/>
                  </a:lnTo>
                  <a:lnTo>
                    <a:pt x="1078404" y="406012"/>
                  </a:lnTo>
                  <a:lnTo>
                    <a:pt x="1078017" y="422709"/>
                  </a:lnTo>
                  <a:lnTo>
                    <a:pt x="1072760" y="463340"/>
                  </a:lnTo>
                  <a:lnTo>
                    <a:pt x="1055001" y="539547"/>
                  </a:lnTo>
                  <a:lnTo>
                    <a:pt x="1041737" y="581114"/>
                  </a:lnTo>
                  <a:lnTo>
                    <a:pt x="1025551" y="624990"/>
                  </a:lnTo>
                  <a:lnTo>
                    <a:pt x="1006645" y="669987"/>
                  </a:lnTo>
                  <a:lnTo>
                    <a:pt x="985221" y="714916"/>
                  </a:lnTo>
                  <a:lnTo>
                    <a:pt x="961280" y="759778"/>
                  </a:lnTo>
                  <a:lnTo>
                    <a:pt x="934823" y="804573"/>
                  </a:lnTo>
                  <a:lnTo>
                    <a:pt x="906293" y="848582"/>
                  </a:lnTo>
                  <a:lnTo>
                    <a:pt x="876644" y="890264"/>
                  </a:lnTo>
                  <a:lnTo>
                    <a:pt x="845877" y="929621"/>
                  </a:lnTo>
                  <a:lnTo>
                    <a:pt x="813991" y="966651"/>
                  </a:lnTo>
                  <a:lnTo>
                    <a:pt x="782007" y="1000568"/>
                  </a:lnTo>
                  <a:lnTo>
                    <a:pt x="750692" y="1030993"/>
                  </a:lnTo>
                  <a:lnTo>
                    <a:pt x="720047" y="1057927"/>
                  </a:lnTo>
                  <a:lnTo>
                    <a:pt x="672224" y="1093718"/>
                  </a:lnTo>
                  <a:lnTo>
                    <a:pt x="627575" y="1117093"/>
                  </a:lnTo>
                  <a:lnTo>
                    <a:pt x="615007" y="1119999"/>
                  </a:lnTo>
                  <a:lnTo>
                    <a:pt x="602624" y="1119965"/>
                  </a:lnTo>
                  <a:lnTo>
                    <a:pt x="590426" y="1116992"/>
                  </a:lnTo>
                  <a:lnTo>
                    <a:pt x="578413" y="1111080"/>
                  </a:lnTo>
                  <a:close/>
                </a:path>
                <a:path w="1078865" h="1120139">
                  <a:moveTo>
                    <a:pt x="238412" y="709666"/>
                  </a:moveTo>
                  <a:lnTo>
                    <a:pt x="207248" y="676308"/>
                  </a:lnTo>
                  <a:lnTo>
                    <a:pt x="199633" y="646880"/>
                  </a:lnTo>
                  <a:lnTo>
                    <a:pt x="200651" y="631746"/>
                  </a:lnTo>
                  <a:lnTo>
                    <a:pt x="218275" y="593412"/>
                  </a:lnTo>
                  <a:lnTo>
                    <a:pt x="253950" y="568171"/>
                  </a:lnTo>
                  <a:lnTo>
                    <a:pt x="459647" y="510339"/>
                  </a:lnTo>
                  <a:lnTo>
                    <a:pt x="437085" y="395246"/>
                  </a:lnTo>
                  <a:lnTo>
                    <a:pt x="427654" y="347970"/>
                  </a:lnTo>
                  <a:lnTo>
                    <a:pt x="424655" y="324632"/>
                  </a:lnTo>
                  <a:lnTo>
                    <a:pt x="424672" y="318003"/>
                  </a:lnTo>
                  <a:lnTo>
                    <a:pt x="444294" y="273343"/>
                  </a:lnTo>
                  <a:lnTo>
                    <a:pt x="483908" y="249832"/>
                  </a:lnTo>
                  <a:lnTo>
                    <a:pt x="499105" y="247561"/>
                  </a:lnTo>
                  <a:lnTo>
                    <a:pt x="513424" y="248083"/>
                  </a:lnTo>
                  <a:lnTo>
                    <a:pt x="550275" y="264795"/>
                  </a:lnTo>
                  <a:lnTo>
                    <a:pt x="576680" y="295276"/>
                  </a:lnTo>
                  <a:lnTo>
                    <a:pt x="600261" y="460496"/>
                  </a:lnTo>
                  <a:lnTo>
                    <a:pt x="771438" y="566491"/>
                  </a:lnTo>
                  <a:lnTo>
                    <a:pt x="765618" y="568142"/>
                  </a:lnTo>
                  <a:lnTo>
                    <a:pt x="750187" y="572399"/>
                  </a:lnTo>
                  <a:lnTo>
                    <a:pt x="618313" y="608587"/>
                  </a:lnTo>
                  <a:lnTo>
                    <a:pt x="649631" y="767733"/>
                  </a:lnTo>
                  <a:lnTo>
                    <a:pt x="476427" y="660483"/>
                  </a:lnTo>
                  <a:lnTo>
                    <a:pt x="317633" y="712135"/>
                  </a:lnTo>
                  <a:lnTo>
                    <a:pt x="305758" y="715470"/>
                  </a:lnTo>
                  <a:lnTo>
                    <a:pt x="294693" y="717957"/>
                  </a:lnTo>
                  <a:lnTo>
                    <a:pt x="284438" y="719595"/>
                  </a:lnTo>
                  <a:lnTo>
                    <a:pt x="274992" y="720386"/>
                  </a:lnTo>
                  <a:lnTo>
                    <a:pt x="265925" y="719991"/>
                  </a:lnTo>
                  <a:lnTo>
                    <a:pt x="256806" y="718073"/>
                  </a:lnTo>
                  <a:lnTo>
                    <a:pt x="247635" y="714631"/>
                  </a:lnTo>
                  <a:lnTo>
                    <a:pt x="238412" y="709666"/>
                  </a:lnTo>
                  <a:close/>
                </a:path>
                <a:path w="1078865" h="1120139">
                  <a:moveTo>
                    <a:pt x="771438" y="566491"/>
                  </a:moveTo>
                  <a:lnTo>
                    <a:pt x="600261" y="460496"/>
                  </a:lnTo>
                  <a:lnTo>
                    <a:pt x="724301" y="416297"/>
                  </a:lnTo>
                  <a:lnTo>
                    <a:pt x="737149" y="412251"/>
                  </a:lnTo>
                  <a:lnTo>
                    <a:pt x="748786" y="409586"/>
                  </a:lnTo>
                  <a:lnTo>
                    <a:pt x="759213" y="408302"/>
                  </a:lnTo>
                  <a:lnTo>
                    <a:pt x="768429" y="408399"/>
                  </a:lnTo>
                  <a:lnTo>
                    <a:pt x="809081" y="424482"/>
                  </a:lnTo>
                  <a:lnTo>
                    <a:pt x="836105" y="455915"/>
                  </a:lnTo>
                  <a:lnTo>
                    <a:pt x="843115" y="485749"/>
                  </a:lnTo>
                  <a:lnTo>
                    <a:pt x="841969" y="501088"/>
                  </a:lnTo>
                  <a:lnTo>
                    <a:pt x="825760" y="537423"/>
                  </a:lnTo>
                  <a:lnTo>
                    <a:pt x="793499" y="559735"/>
                  </a:lnTo>
                  <a:lnTo>
                    <a:pt x="771438" y="566491"/>
                  </a:lnTo>
                  <a:close/>
                </a:path>
                <a:path w="1078865" h="1120139">
                  <a:moveTo>
                    <a:pt x="538480" y="895471"/>
                  </a:moveTo>
                  <a:lnTo>
                    <a:pt x="509643" y="860536"/>
                  </a:lnTo>
                  <a:lnTo>
                    <a:pt x="476427" y="660483"/>
                  </a:lnTo>
                  <a:lnTo>
                    <a:pt x="649631" y="767733"/>
                  </a:lnTo>
                  <a:lnTo>
                    <a:pt x="655615" y="798140"/>
                  </a:lnTo>
                  <a:lnTo>
                    <a:pt x="657114" y="807198"/>
                  </a:lnTo>
                  <a:lnTo>
                    <a:pt x="658043" y="816259"/>
                  </a:lnTo>
                  <a:lnTo>
                    <a:pt x="658401" y="825322"/>
                  </a:lnTo>
                  <a:lnTo>
                    <a:pt x="658190" y="834388"/>
                  </a:lnTo>
                  <a:lnTo>
                    <a:pt x="636631" y="883956"/>
                  </a:lnTo>
                  <a:lnTo>
                    <a:pt x="597351" y="906927"/>
                  </a:lnTo>
                  <a:lnTo>
                    <a:pt x="582231" y="908501"/>
                  </a:lnTo>
                  <a:lnTo>
                    <a:pt x="567379" y="907116"/>
                  </a:lnTo>
                  <a:lnTo>
                    <a:pt x="552795" y="902773"/>
                  </a:lnTo>
                  <a:lnTo>
                    <a:pt x="538480" y="895471"/>
                  </a:lnTo>
                  <a:close/>
                </a:path>
                <a:path w="1078865" h="1120139">
                  <a:moveTo>
                    <a:pt x="28014" y="770268"/>
                  </a:moveTo>
                  <a:lnTo>
                    <a:pt x="1034" y="730269"/>
                  </a:lnTo>
                  <a:lnTo>
                    <a:pt x="0" y="716384"/>
                  </a:lnTo>
                  <a:lnTo>
                    <a:pt x="290" y="699557"/>
                  </a:lnTo>
                  <a:lnTo>
                    <a:pt x="4846" y="657072"/>
                  </a:lnTo>
                  <a:lnTo>
                    <a:pt x="12858" y="619567"/>
                  </a:lnTo>
                  <a:lnTo>
                    <a:pt x="22787" y="581262"/>
                  </a:lnTo>
                  <a:lnTo>
                    <a:pt x="35539" y="541153"/>
                  </a:lnTo>
                  <a:lnTo>
                    <a:pt x="51704" y="496909"/>
                  </a:lnTo>
                  <a:lnTo>
                    <a:pt x="71381" y="450437"/>
                  </a:lnTo>
                  <a:lnTo>
                    <a:pt x="93339" y="403956"/>
                  </a:lnTo>
                  <a:lnTo>
                    <a:pt x="117772" y="358298"/>
                  </a:lnTo>
                  <a:lnTo>
                    <a:pt x="143547" y="314607"/>
                  </a:lnTo>
                  <a:lnTo>
                    <a:pt x="181275" y="257582"/>
                  </a:lnTo>
                  <a:lnTo>
                    <a:pt x="222751" y="202309"/>
                  </a:lnTo>
                  <a:lnTo>
                    <a:pt x="265681" y="151346"/>
                  </a:lnTo>
                  <a:lnTo>
                    <a:pt x="307771" y="107248"/>
                  </a:lnTo>
                  <a:lnTo>
                    <a:pt x="348754" y="69992"/>
                  </a:lnTo>
                  <a:lnTo>
                    <a:pt x="387536" y="39043"/>
                  </a:lnTo>
                  <a:lnTo>
                    <a:pt x="423230" y="15838"/>
                  </a:lnTo>
                  <a:lnTo>
                    <a:pt x="462963" y="0"/>
                  </a:lnTo>
                  <a:lnTo>
                    <a:pt x="475007" y="179"/>
                  </a:lnTo>
                  <a:lnTo>
                    <a:pt x="510969" y="17866"/>
                  </a:lnTo>
                  <a:lnTo>
                    <a:pt x="532221" y="49667"/>
                  </a:lnTo>
                  <a:lnTo>
                    <a:pt x="534403" y="61812"/>
                  </a:lnTo>
                  <a:lnTo>
                    <a:pt x="533819" y="73948"/>
                  </a:lnTo>
                  <a:lnTo>
                    <a:pt x="508640" y="113463"/>
                  </a:lnTo>
                  <a:lnTo>
                    <a:pt x="467613" y="149414"/>
                  </a:lnTo>
                  <a:lnTo>
                    <a:pt x="440729" y="173315"/>
                  </a:lnTo>
                  <a:lnTo>
                    <a:pt x="386713" y="225652"/>
                  </a:lnTo>
                  <a:lnTo>
                    <a:pt x="359581" y="254086"/>
                  </a:lnTo>
                  <a:lnTo>
                    <a:pt x="333039" y="284094"/>
                  </a:lnTo>
                  <a:lnTo>
                    <a:pt x="307505" y="316146"/>
                  </a:lnTo>
                  <a:lnTo>
                    <a:pt x="282980" y="350243"/>
                  </a:lnTo>
                  <a:lnTo>
                    <a:pt x="259464" y="386384"/>
                  </a:lnTo>
                  <a:lnTo>
                    <a:pt x="226086" y="445109"/>
                  </a:lnTo>
                  <a:lnTo>
                    <a:pt x="197661" y="505479"/>
                  </a:lnTo>
                  <a:lnTo>
                    <a:pt x="174982" y="562307"/>
                  </a:lnTo>
                  <a:lnTo>
                    <a:pt x="158848" y="610405"/>
                  </a:lnTo>
                  <a:lnTo>
                    <a:pt x="146435" y="654558"/>
                  </a:lnTo>
                  <a:lnTo>
                    <a:pt x="134922" y="699553"/>
                  </a:lnTo>
                  <a:lnTo>
                    <a:pt x="129797" y="719885"/>
                  </a:lnTo>
                  <a:lnTo>
                    <a:pt x="111120" y="763248"/>
                  </a:lnTo>
                  <a:lnTo>
                    <a:pt x="65919" y="782235"/>
                  </a:lnTo>
                  <a:lnTo>
                    <a:pt x="53219" y="780762"/>
                  </a:lnTo>
                  <a:lnTo>
                    <a:pt x="40584" y="776773"/>
                  </a:lnTo>
                  <a:lnTo>
                    <a:pt x="28014" y="77026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78006" y="2593214"/>
              <a:ext cx="916940" cy="560070"/>
            </a:xfrm>
            <a:custGeom>
              <a:avLst/>
              <a:gdLst/>
              <a:ahLst/>
              <a:cxnLst/>
              <a:rect l="l" t="t" r="r" b="b"/>
              <a:pathLst>
                <a:path w="916940" h="560069">
                  <a:moveTo>
                    <a:pt x="916394" y="9763"/>
                  </a:moveTo>
                  <a:lnTo>
                    <a:pt x="879798" y="2088"/>
                  </a:lnTo>
                  <a:lnTo>
                    <a:pt x="844140" y="0"/>
                  </a:lnTo>
                  <a:lnTo>
                    <a:pt x="809358" y="3087"/>
                  </a:lnTo>
                  <a:lnTo>
                    <a:pt x="742157" y="23141"/>
                  </a:lnTo>
                  <a:lnTo>
                    <a:pt x="677679" y="58959"/>
                  </a:lnTo>
                  <a:lnTo>
                    <a:pt x="646298" y="81751"/>
                  </a:lnTo>
                  <a:lnTo>
                    <a:pt x="615404" y="107248"/>
                  </a:lnTo>
                  <a:lnTo>
                    <a:pt x="584931" y="135040"/>
                  </a:lnTo>
                  <a:lnTo>
                    <a:pt x="554816" y="164715"/>
                  </a:lnTo>
                  <a:lnTo>
                    <a:pt x="524992" y="195862"/>
                  </a:lnTo>
                  <a:lnTo>
                    <a:pt x="495396" y="228068"/>
                  </a:lnTo>
                  <a:lnTo>
                    <a:pt x="465963" y="260923"/>
                  </a:lnTo>
                  <a:lnTo>
                    <a:pt x="436628" y="294015"/>
                  </a:lnTo>
                  <a:lnTo>
                    <a:pt x="407326" y="326932"/>
                  </a:lnTo>
                  <a:lnTo>
                    <a:pt x="377993" y="359263"/>
                  </a:lnTo>
                  <a:lnTo>
                    <a:pt x="348564" y="390596"/>
                  </a:lnTo>
                  <a:lnTo>
                    <a:pt x="318974" y="420519"/>
                  </a:lnTo>
                  <a:lnTo>
                    <a:pt x="289159" y="448622"/>
                  </a:lnTo>
                  <a:lnTo>
                    <a:pt x="259053" y="474492"/>
                  </a:lnTo>
                  <a:lnTo>
                    <a:pt x="228593" y="497719"/>
                  </a:lnTo>
                  <a:lnTo>
                    <a:pt x="166349" y="534593"/>
                  </a:lnTo>
                  <a:lnTo>
                    <a:pt x="101909" y="555953"/>
                  </a:lnTo>
                  <a:lnTo>
                    <a:pt x="68704" y="559786"/>
                  </a:lnTo>
                  <a:lnTo>
                    <a:pt x="34756" y="558506"/>
                  </a:lnTo>
                  <a:lnTo>
                    <a:pt x="0" y="551701"/>
                  </a:lnTo>
                </a:path>
              </a:pathLst>
            </a:custGeom>
            <a:ln w="153967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562113" y="2614784"/>
              <a:ext cx="511175" cy="397510"/>
            </a:xfrm>
            <a:custGeom>
              <a:avLst/>
              <a:gdLst/>
              <a:ahLst/>
              <a:cxnLst/>
              <a:rect l="l" t="t" r="r" b="b"/>
              <a:pathLst>
                <a:path w="511175" h="397510">
                  <a:moveTo>
                    <a:pt x="429773" y="396988"/>
                  </a:moveTo>
                  <a:lnTo>
                    <a:pt x="0" y="130868"/>
                  </a:lnTo>
                  <a:lnTo>
                    <a:pt x="81035" y="0"/>
                  </a:lnTo>
                  <a:lnTo>
                    <a:pt x="510808" y="266120"/>
                  </a:lnTo>
                  <a:lnTo>
                    <a:pt x="429773" y="39698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746421" y="2216042"/>
              <a:ext cx="894715" cy="948055"/>
            </a:xfrm>
            <a:custGeom>
              <a:avLst/>
              <a:gdLst/>
              <a:ahLst/>
              <a:cxnLst/>
              <a:rect l="l" t="t" r="r" b="b"/>
              <a:pathLst>
                <a:path w="894715" h="948055">
                  <a:moveTo>
                    <a:pt x="321080" y="932934"/>
                  </a:moveTo>
                  <a:lnTo>
                    <a:pt x="278171" y="946742"/>
                  </a:lnTo>
                  <a:lnTo>
                    <a:pt x="277939" y="946796"/>
                  </a:lnTo>
                  <a:lnTo>
                    <a:pt x="254917" y="947876"/>
                  </a:lnTo>
                  <a:lnTo>
                    <a:pt x="232582" y="944517"/>
                  </a:lnTo>
                  <a:lnTo>
                    <a:pt x="191174" y="924476"/>
                  </a:lnTo>
                  <a:lnTo>
                    <a:pt x="161595" y="888741"/>
                  </a:lnTo>
                  <a:lnTo>
                    <a:pt x="147845" y="850643"/>
                  </a:lnTo>
                  <a:lnTo>
                    <a:pt x="145259" y="823479"/>
                  </a:lnTo>
                  <a:lnTo>
                    <a:pt x="146603" y="810919"/>
                  </a:lnTo>
                  <a:lnTo>
                    <a:pt x="158911" y="770717"/>
                  </a:lnTo>
                  <a:lnTo>
                    <a:pt x="289162" y="491220"/>
                  </a:lnTo>
                  <a:lnTo>
                    <a:pt x="58384" y="362221"/>
                  </a:lnTo>
                  <a:lnTo>
                    <a:pt x="26259" y="336509"/>
                  </a:lnTo>
                  <a:lnTo>
                    <a:pt x="6513" y="301444"/>
                  </a:lnTo>
                  <a:lnTo>
                    <a:pt x="0" y="253108"/>
                  </a:lnTo>
                  <a:lnTo>
                    <a:pt x="3935" y="230221"/>
                  </a:lnTo>
                  <a:lnTo>
                    <a:pt x="24973" y="188456"/>
                  </a:lnTo>
                  <a:lnTo>
                    <a:pt x="56668" y="160232"/>
                  </a:lnTo>
                  <a:lnTo>
                    <a:pt x="95103" y="146378"/>
                  </a:lnTo>
                  <a:lnTo>
                    <a:pt x="128265" y="141843"/>
                  </a:lnTo>
                  <a:lnTo>
                    <a:pt x="142379" y="142670"/>
                  </a:lnTo>
                  <a:lnTo>
                    <a:pt x="186816" y="159723"/>
                  </a:lnTo>
                  <a:lnTo>
                    <a:pt x="369816" y="280414"/>
                  </a:lnTo>
                  <a:lnTo>
                    <a:pt x="660133" y="186994"/>
                  </a:lnTo>
                  <a:lnTo>
                    <a:pt x="656217" y="195541"/>
                  </a:lnTo>
                  <a:lnTo>
                    <a:pt x="646042" y="217344"/>
                  </a:lnTo>
                  <a:lnTo>
                    <a:pt x="558273" y="404623"/>
                  </a:lnTo>
                  <a:lnTo>
                    <a:pt x="772507" y="524371"/>
                  </a:lnTo>
                  <a:lnTo>
                    <a:pt x="478736" y="618903"/>
                  </a:lnTo>
                  <a:lnTo>
                    <a:pt x="382309" y="852425"/>
                  </a:lnTo>
                  <a:lnTo>
                    <a:pt x="374490" y="869370"/>
                  </a:lnTo>
                  <a:lnTo>
                    <a:pt x="349938" y="909629"/>
                  </a:lnTo>
                  <a:lnTo>
                    <a:pt x="329408" y="928316"/>
                  </a:lnTo>
                  <a:lnTo>
                    <a:pt x="321080" y="932934"/>
                  </a:lnTo>
                  <a:close/>
                </a:path>
                <a:path w="894715" h="948055">
                  <a:moveTo>
                    <a:pt x="660133" y="186994"/>
                  </a:moveTo>
                  <a:lnTo>
                    <a:pt x="369816" y="280414"/>
                  </a:lnTo>
                  <a:lnTo>
                    <a:pt x="440698" y="94230"/>
                  </a:lnTo>
                  <a:lnTo>
                    <a:pt x="448653" y="75467"/>
                  </a:lnTo>
                  <a:lnTo>
                    <a:pt x="474937" y="35657"/>
                  </a:lnTo>
                  <a:lnTo>
                    <a:pt x="514851" y="11308"/>
                  </a:lnTo>
                  <a:lnTo>
                    <a:pt x="554095" y="118"/>
                  </a:lnTo>
                  <a:lnTo>
                    <a:pt x="575022" y="0"/>
                  </a:lnTo>
                  <a:lnTo>
                    <a:pt x="596190" y="4214"/>
                  </a:lnTo>
                  <a:lnTo>
                    <a:pt x="637468" y="25351"/>
                  </a:lnTo>
                  <a:lnTo>
                    <a:pt x="667272" y="61782"/>
                  </a:lnTo>
                  <a:lnTo>
                    <a:pt x="681661" y="106050"/>
                  </a:lnTo>
                  <a:lnTo>
                    <a:pt x="682200" y="115943"/>
                  </a:lnTo>
                  <a:lnTo>
                    <a:pt x="681613" y="125624"/>
                  </a:lnTo>
                  <a:lnTo>
                    <a:pt x="669815" y="165470"/>
                  </a:lnTo>
                  <a:lnTo>
                    <a:pt x="660133" y="186994"/>
                  </a:lnTo>
                  <a:close/>
                </a:path>
                <a:path w="894715" h="948055">
                  <a:moveTo>
                    <a:pt x="832857" y="768251"/>
                  </a:moveTo>
                  <a:lnTo>
                    <a:pt x="789135" y="782320"/>
                  </a:lnTo>
                  <a:lnTo>
                    <a:pt x="780947" y="783400"/>
                  </a:lnTo>
                  <a:lnTo>
                    <a:pt x="767419" y="783199"/>
                  </a:lnTo>
                  <a:lnTo>
                    <a:pt x="727319" y="770360"/>
                  </a:lnTo>
                  <a:lnTo>
                    <a:pt x="693254" y="752367"/>
                  </a:lnTo>
                  <a:lnTo>
                    <a:pt x="478736" y="618903"/>
                  </a:lnTo>
                  <a:lnTo>
                    <a:pt x="772507" y="524371"/>
                  </a:lnTo>
                  <a:lnTo>
                    <a:pt x="813440" y="547250"/>
                  </a:lnTo>
                  <a:lnTo>
                    <a:pt x="847515" y="570657"/>
                  </a:lnTo>
                  <a:lnTo>
                    <a:pt x="875403" y="601136"/>
                  </a:lnTo>
                  <a:lnTo>
                    <a:pt x="893727" y="653150"/>
                  </a:lnTo>
                  <a:lnTo>
                    <a:pt x="894573" y="676847"/>
                  </a:lnTo>
                  <a:lnTo>
                    <a:pt x="890539" y="699430"/>
                  </a:lnTo>
                  <a:lnTo>
                    <a:pt x="868590" y="739858"/>
                  </a:lnTo>
                  <a:lnTo>
                    <a:pt x="833074" y="768161"/>
                  </a:lnTo>
                  <a:lnTo>
                    <a:pt x="832857" y="768251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87133" y="2035038"/>
              <a:ext cx="1170940" cy="1132840"/>
            </a:xfrm>
            <a:custGeom>
              <a:avLst/>
              <a:gdLst/>
              <a:ahLst/>
              <a:cxnLst/>
              <a:rect l="l" t="t" r="r" b="b"/>
              <a:pathLst>
                <a:path w="1170940" h="1132839">
                  <a:moveTo>
                    <a:pt x="0" y="799874"/>
                  </a:moveTo>
                  <a:lnTo>
                    <a:pt x="74590" y="736939"/>
                  </a:lnTo>
                  <a:lnTo>
                    <a:pt x="330176" y="1132286"/>
                  </a:lnTo>
                  <a:lnTo>
                    <a:pt x="288778" y="283830"/>
                  </a:lnTo>
                  <a:lnTo>
                    <a:pt x="1170820" y="0"/>
                  </a:lnTo>
                </a:path>
              </a:pathLst>
            </a:custGeom>
            <a:ln w="78320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855262" y="5412085"/>
              <a:ext cx="1533525" cy="1444625"/>
            </a:xfrm>
            <a:custGeom>
              <a:avLst/>
              <a:gdLst/>
              <a:ahLst/>
              <a:cxnLst/>
              <a:rect l="l" t="t" r="r" b="b"/>
              <a:pathLst>
                <a:path w="1533525" h="1444625">
                  <a:moveTo>
                    <a:pt x="579434" y="1402739"/>
                  </a:moveTo>
                  <a:lnTo>
                    <a:pt x="483961" y="1433437"/>
                  </a:lnTo>
                  <a:lnTo>
                    <a:pt x="433303" y="1444389"/>
                  </a:lnTo>
                  <a:lnTo>
                    <a:pt x="387681" y="1444384"/>
                  </a:lnTo>
                  <a:lnTo>
                    <a:pt x="348137" y="1431752"/>
                  </a:lnTo>
                  <a:lnTo>
                    <a:pt x="314671" y="1406493"/>
                  </a:lnTo>
                  <a:lnTo>
                    <a:pt x="287672" y="1369817"/>
                  </a:lnTo>
                  <a:lnTo>
                    <a:pt x="266749" y="1320515"/>
                  </a:lnTo>
                  <a:lnTo>
                    <a:pt x="185112" y="1066617"/>
                  </a:lnTo>
                  <a:lnTo>
                    <a:pt x="176738" y="1043963"/>
                  </a:lnTo>
                  <a:lnTo>
                    <a:pt x="148312" y="1006411"/>
                  </a:lnTo>
                  <a:lnTo>
                    <a:pt x="125728" y="1000333"/>
                  </a:lnTo>
                  <a:lnTo>
                    <a:pt x="112591" y="1000554"/>
                  </a:lnTo>
                  <a:lnTo>
                    <a:pt x="84605" y="1006885"/>
                  </a:lnTo>
                  <a:lnTo>
                    <a:pt x="71544" y="1007082"/>
                  </a:lnTo>
                  <a:lnTo>
                    <a:pt x="30496" y="984262"/>
                  </a:lnTo>
                  <a:lnTo>
                    <a:pt x="15875" y="938269"/>
                  </a:lnTo>
                  <a:lnTo>
                    <a:pt x="17127" y="925860"/>
                  </a:lnTo>
                  <a:lnTo>
                    <a:pt x="46280" y="888472"/>
                  </a:lnTo>
                  <a:lnTo>
                    <a:pt x="68882" y="879871"/>
                  </a:lnTo>
                  <a:lnTo>
                    <a:pt x="76853" y="875974"/>
                  </a:lnTo>
                  <a:lnTo>
                    <a:pt x="102959" y="838231"/>
                  </a:lnTo>
                  <a:lnTo>
                    <a:pt x="102918" y="826238"/>
                  </a:lnTo>
                  <a:lnTo>
                    <a:pt x="101501" y="813353"/>
                  </a:lnTo>
                  <a:lnTo>
                    <a:pt x="98318" y="798368"/>
                  </a:lnTo>
                  <a:lnTo>
                    <a:pt x="93723" y="782503"/>
                  </a:lnTo>
                  <a:lnTo>
                    <a:pt x="11344" y="526176"/>
                  </a:lnTo>
                  <a:lnTo>
                    <a:pt x="0" y="475128"/>
                  </a:lnTo>
                  <a:lnTo>
                    <a:pt x="564" y="429589"/>
                  </a:lnTo>
                  <a:lnTo>
                    <a:pt x="13038" y="389560"/>
                  </a:lnTo>
                  <a:lnTo>
                    <a:pt x="38198" y="357457"/>
                  </a:lnTo>
                  <a:lnTo>
                    <a:pt x="74879" y="329655"/>
                  </a:lnTo>
                  <a:lnTo>
                    <a:pt x="124246" y="309779"/>
                  </a:lnTo>
                  <a:lnTo>
                    <a:pt x="229016" y="276092"/>
                  </a:lnTo>
                  <a:lnTo>
                    <a:pt x="241089" y="276213"/>
                  </a:lnTo>
                  <a:lnTo>
                    <a:pt x="278911" y="294734"/>
                  </a:lnTo>
                  <a:lnTo>
                    <a:pt x="293423" y="330089"/>
                  </a:lnTo>
                  <a:lnTo>
                    <a:pt x="294072" y="341887"/>
                  </a:lnTo>
                  <a:lnTo>
                    <a:pt x="292432" y="353087"/>
                  </a:lnTo>
                  <a:lnTo>
                    <a:pt x="264553" y="387397"/>
                  </a:lnTo>
                  <a:lnTo>
                    <a:pt x="221202" y="402670"/>
                  </a:lnTo>
                  <a:lnTo>
                    <a:pt x="198816" y="415204"/>
                  </a:lnTo>
                  <a:lnTo>
                    <a:pt x="185992" y="434002"/>
                  </a:lnTo>
                  <a:lnTo>
                    <a:pt x="182729" y="459064"/>
                  </a:lnTo>
                  <a:lnTo>
                    <a:pt x="189416" y="491598"/>
                  </a:lnTo>
                  <a:lnTo>
                    <a:pt x="269797" y="741898"/>
                  </a:lnTo>
                  <a:lnTo>
                    <a:pt x="277874" y="775320"/>
                  </a:lnTo>
                  <a:lnTo>
                    <a:pt x="273359" y="830133"/>
                  </a:lnTo>
                  <a:lnTo>
                    <a:pt x="243644" y="869036"/>
                  </a:lnTo>
                  <a:lnTo>
                    <a:pt x="200799" y="897487"/>
                  </a:lnTo>
                  <a:lnTo>
                    <a:pt x="175554" y="909606"/>
                  </a:lnTo>
                  <a:lnTo>
                    <a:pt x="176332" y="912024"/>
                  </a:lnTo>
                  <a:lnTo>
                    <a:pt x="209656" y="906645"/>
                  </a:lnTo>
                  <a:lnTo>
                    <a:pt x="241630" y="904369"/>
                  </a:lnTo>
                  <a:lnTo>
                    <a:pt x="257055" y="904745"/>
                  </a:lnTo>
                  <a:lnTo>
                    <a:pt x="303758" y="924414"/>
                  </a:lnTo>
                  <a:lnTo>
                    <a:pt x="331127" y="951632"/>
                  </a:lnTo>
                  <a:lnTo>
                    <a:pt x="351524" y="995768"/>
                  </a:lnTo>
                  <a:lnTo>
                    <a:pt x="431605" y="1244830"/>
                  </a:lnTo>
                  <a:lnTo>
                    <a:pt x="445133" y="1275165"/>
                  </a:lnTo>
                  <a:lnTo>
                    <a:pt x="462779" y="1294838"/>
                  </a:lnTo>
                  <a:lnTo>
                    <a:pt x="484545" y="1303848"/>
                  </a:lnTo>
                  <a:lnTo>
                    <a:pt x="510040" y="1300986"/>
                  </a:lnTo>
                  <a:lnTo>
                    <a:pt x="553514" y="1287008"/>
                  </a:lnTo>
                  <a:lnTo>
                    <a:pt x="565321" y="1287214"/>
                  </a:lnTo>
                  <a:lnTo>
                    <a:pt x="603599" y="1305589"/>
                  </a:lnTo>
                  <a:lnTo>
                    <a:pt x="618378" y="1340858"/>
                  </a:lnTo>
                  <a:lnTo>
                    <a:pt x="619301" y="1353902"/>
                  </a:lnTo>
                  <a:lnTo>
                    <a:pt x="617471" y="1365163"/>
                  </a:lnTo>
                  <a:lnTo>
                    <a:pt x="612887" y="1374641"/>
                  </a:lnTo>
                  <a:lnTo>
                    <a:pt x="607011" y="1384534"/>
                  </a:lnTo>
                  <a:lnTo>
                    <a:pt x="599142" y="1392400"/>
                  </a:lnTo>
                  <a:lnTo>
                    <a:pt x="589279" y="1398240"/>
                  </a:lnTo>
                  <a:lnTo>
                    <a:pt x="579434" y="1402739"/>
                  </a:lnTo>
                  <a:close/>
                </a:path>
                <a:path w="1533525" h="1444625">
                  <a:moveTo>
                    <a:pt x="1411002" y="1135363"/>
                  </a:moveTo>
                  <a:lnTo>
                    <a:pt x="1315588" y="1166042"/>
                  </a:lnTo>
                  <a:lnTo>
                    <a:pt x="1305148" y="1168065"/>
                  </a:lnTo>
                  <a:lnTo>
                    <a:pt x="1293806" y="1169043"/>
                  </a:lnTo>
                  <a:lnTo>
                    <a:pt x="1282751" y="1167262"/>
                  </a:lnTo>
                  <a:lnTo>
                    <a:pt x="1247832" y="1138468"/>
                  </a:lnTo>
                  <a:lnTo>
                    <a:pt x="1239134" y="1101244"/>
                  </a:lnTo>
                  <a:lnTo>
                    <a:pt x="1240964" y="1089984"/>
                  </a:lnTo>
                  <a:lnTo>
                    <a:pt x="1269384" y="1056833"/>
                  </a:lnTo>
                  <a:lnTo>
                    <a:pt x="1312021" y="1043124"/>
                  </a:lnTo>
                  <a:lnTo>
                    <a:pt x="1334673" y="1030504"/>
                  </a:lnTo>
                  <a:lnTo>
                    <a:pt x="1347299" y="1010436"/>
                  </a:lnTo>
                  <a:lnTo>
                    <a:pt x="1350287" y="984129"/>
                  </a:lnTo>
                  <a:lnTo>
                    <a:pt x="1343638" y="951582"/>
                  </a:lnTo>
                  <a:lnTo>
                    <a:pt x="1263556" y="702520"/>
                  </a:lnTo>
                  <a:lnTo>
                    <a:pt x="1257149" y="677899"/>
                  </a:lnTo>
                  <a:lnTo>
                    <a:pt x="1254256" y="654817"/>
                  </a:lnTo>
                  <a:lnTo>
                    <a:pt x="1255265" y="634482"/>
                  </a:lnTo>
                  <a:lnTo>
                    <a:pt x="1260177" y="616894"/>
                  </a:lnTo>
                  <a:lnTo>
                    <a:pt x="1287235" y="573509"/>
                  </a:lnTo>
                  <a:lnTo>
                    <a:pt x="1326898" y="547416"/>
                  </a:lnTo>
                  <a:lnTo>
                    <a:pt x="1357112" y="532365"/>
                  </a:lnTo>
                  <a:lnTo>
                    <a:pt x="1356334" y="529947"/>
                  </a:lnTo>
                  <a:lnTo>
                    <a:pt x="1339795" y="533931"/>
                  </a:lnTo>
                  <a:lnTo>
                    <a:pt x="1323399" y="536535"/>
                  </a:lnTo>
                  <a:lnTo>
                    <a:pt x="1291425" y="538811"/>
                  </a:lnTo>
                  <a:lnTo>
                    <a:pt x="1275573" y="537238"/>
                  </a:lnTo>
                  <a:lnTo>
                    <a:pt x="1229077" y="520171"/>
                  </a:lnTo>
                  <a:lnTo>
                    <a:pt x="1201775" y="491596"/>
                  </a:lnTo>
                  <a:lnTo>
                    <a:pt x="1181988" y="448599"/>
                  </a:lnTo>
                  <a:lnTo>
                    <a:pt x="1101449" y="198350"/>
                  </a:lnTo>
                  <a:lnTo>
                    <a:pt x="1087884" y="168027"/>
                  </a:lnTo>
                  <a:lnTo>
                    <a:pt x="1070512" y="149600"/>
                  </a:lnTo>
                  <a:lnTo>
                    <a:pt x="1048946" y="141860"/>
                  </a:lnTo>
                  <a:lnTo>
                    <a:pt x="1023184" y="144807"/>
                  </a:lnTo>
                  <a:lnTo>
                    <a:pt x="992174" y="154778"/>
                  </a:lnTo>
                  <a:lnTo>
                    <a:pt x="980157" y="157307"/>
                  </a:lnTo>
                  <a:lnTo>
                    <a:pt x="937354" y="145724"/>
                  </a:lnTo>
                  <a:lnTo>
                    <a:pt x="914639" y="102334"/>
                  </a:lnTo>
                  <a:lnTo>
                    <a:pt x="913991" y="90536"/>
                  </a:lnTo>
                  <a:lnTo>
                    <a:pt x="915631" y="79336"/>
                  </a:lnTo>
                  <a:lnTo>
                    <a:pt x="943899" y="46234"/>
                  </a:lnTo>
                  <a:lnTo>
                    <a:pt x="1048442" y="12621"/>
                  </a:lnTo>
                  <a:lnTo>
                    <a:pt x="1100142" y="0"/>
                  </a:lnTo>
                  <a:lnTo>
                    <a:pt x="1146152" y="1214"/>
                  </a:lnTo>
                  <a:lnTo>
                    <a:pt x="1185307" y="12637"/>
                  </a:lnTo>
                  <a:lnTo>
                    <a:pt x="1218773" y="37896"/>
                  </a:lnTo>
                  <a:lnTo>
                    <a:pt x="1245772" y="74572"/>
                  </a:lnTo>
                  <a:lnTo>
                    <a:pt x="1266303" y="122666"/>
                  </a:lnTo>
                  <a:lnTo>
                    <a:pt x="1348767" y="378966"/>
                  </a:lnTo>
                  <a:lnTo>
                    <a:pt x="1356664" y="400440"/>
                  </a:lnTo>
                  <a:lnTo>
                    <a:pt x="1384909" y="439383"/>
                  </a:lnTo>
                  <a:lnTo>
                    <a:pt x="1407645" y="445413"/>
                  </a:lnTo>
                  <a:lnTo>
                    <a:pt x="1420412" y="443976"/>
                  </a:lnTo>
                  <a:lnTo>
                    <a:pt x="1448723" y="437542"/>
                  </a:lnTo>
                  <a:lnTo>
                    <a:pt x="1462049" y="437259"/>
                  </a:lnTo>
                  <a:lnTo>
                    <a:pt x="1502794" y="460177"/>
                  </a:lnTo>
                  <a:lnTo>
                    <a:pt x="1517026" y="504960"/>
                  </a:lnTo>
                  <a:lnTo>
                    <a:pt x="1515585" y="517430"/>
                  </a:lnTo>
                  <a:lnTo>
                    <a:pt x="1486497" y="556131"/>
                  </a:lnTo>
                  <a:lnTo>
                    <a:pt x="1460123" y="567279"/>
                  </a:lnTo>
                  <a:lnTo>
                    <a:pt x="1449395" y="574731"/>
                  </a:lnTo>
                  <a:lnTo>
                    <a:pt x="1440651" y="582878"/>
                  </a:lnTo>
                  <a:lnTo>
                    <a:pt x="1434281" y="592931"/>
                  </a:lnTo>
                  <a:lnTo>
                    <a:pt x="1430740" y="604741"/>
                  </a:lnTo>
                  <a:lnTo>
                    <a:pt x="1430655" y="620777"/>
                  </a:lnTo>
                  <a:lnTo>
                    <a:pt x="1433637" y="639829"/>
                  </a:lnTo>
                  <a:lnTo>
                    <a:pt x="1440073" y="663106"/>
                  </a:lnTo>
                  <a:lnTo>
                    <a:pt x="1521710" y="917005"/>
                  </a:lnTo>
                  <a:lnTo>
                    <a:pt x="1533443" y="969261"/>
                  </a:lnTo>
                  <a:lnTo>
                    <a:pt x="1532878" y="1014800"/>
                  </a:lnTo>
                  <a:lnTo>
                    <a:pt x="1520405" y="1054830"/>
                  </a:lnTo>
                  <a:lnTo>
                    <a:pt x="1495633" y="1088141"/>
                  </a:lnTo>
                  <a:lnTo>
                    <a:pt x="1458564" y="1114735"/>
                  </a:lnTo>
                  <a:lnTo>
                    <a:pt x="1411002" y="1135363"/>
                  </a:lnTo>
                  <a:close/>
                </a:path>
                <a:path w="1533525" h="1444625">
                  <a:moveTo>
                    <a:pt x="673007" y="1147201"/>
                  </a:moveTo>
                  <a:lnTo>
                    <a:pt x="659859" y="1151428"/>
                  </a:lnTo>
                  <a:lnTo>
                    <a:pt x="639329" y="1156695"/>
                  </a:lnTo>
                  <a:lnTo>
                    <a:pt x="619306" y="1157797"/>
                  </a:lnTo>
                  <a:lnTo>
                    <a:pt x="599788" y="1154735"/>
                  </a:lnTo>
                  <a:lnTo>
                    <a:pt x="563608" y="1137019"/>
                  </a:lnTo>
                  <a:lnTo>
                    <a:pt x="538046" y="1106551"/>
                  </a:lnTo>
                  <a:lnTo>
                    <a:pt x="523920" y="1060400"/>
                  </a:lnTo>
                  <a:lnTo>
                    <a:pt x="523461" y="1048541"/>
                  </a:lnTo>
                  <a:lnTo>
                    <a:pt x="524996" y="1038709"/>
                  </a:lnTo>
                  <a:lnTo>
                    <a:pt x="527548" y="1027216"/>
                  </a:lnTo>
                  <a:lnTo>
                    <a:pt x="531088" y="1015406"/>
                  </a:lnTo>
                  <a:lnTo>
                    <a:pt x="540747" y="989622"/>
                  </a:lnTo>
                  <a:lnTo>
                    <a:pt x="648983" y="758717"/>
                  </a:lnTo>
                  <a:lnTo>
                    <a:pt x="514061" y="683370"/>
                  </a:lnTo>
                  <a:lnTo>
                    <a:pt x="448095" y="647217"/>
                  </a:lnTo>
                  <a:lnTo>
                    <a:pt x="414658" y="617947"/>
                  </a:lnTo>
                  <a:lnTo>
                    <a:pt x="397910" y="572639"/>
                  </a:lnTo>
                  <a:lnTo>
                    <a:pt x="397048" y="551571"/>
                  </a:lnTo>
                  <a:lnTo>
                    <a:pt x="400536" y="531773"/>
                  </a:lnTo>
                  <a:lnTo>
                    <a:pt x="418842" y="495204"/>
                  </a:lnTo>
                  <a:lnTo>
                    <a:pt x="463494" y="463505"/>
                  </a:lnTo>
                  <a:lnTo>
                    <a:pt x="508826" y="454265"/>
                  </a:lnTo>
                  <a:lnTo>
                    <a:pt x="521325" y="455583"/>
                  </a:lnTo>
                  <a:lnTo>
                    <a:pt x="533377" y="458378"/>
                  </a:lnTo>
                  <a:lnTo>
                    <a:pt x="545970" y="462333"/>
                  </a:lnTo>
                  <a:lnTo>
                    <a:pt x="559881" y="469866"/>
                  </a:lnTo>
                  <a:lnTo>
                    <a:pt x="719681" y="575901"/>
                  </a:lnTo>
                  <a:lnTo>
                    <a:pt x="972323" y="494669"/>
                  </a:lnTo>
                  <a:lnTo>
                    <a:pt x="969157" y="501023"/>
                  </a:lnTo>
                  <a:lnTo>
                    <a:pt x="960236" y="519900"/>
                  </a:lnTo>
                  <a:lnTo>
                    <a:pt x="949404" y="543393"/>
                  </a:lnTo>
                  <a:lnTo>
                    <a:pt x="883678" y="683255"/>
                  </a:lnTo>
                  <a:lnTo>
                    <a:pt x="1071389" y="788320"/>
                  </a:lnTo>
                  <a:lnTo>
                    <a:pt x="814534" y="870907"/>
                  </a:lnTo>
                  <a:lnTo>
                    <a:pt x="730259" y="1074097"/>
                  </a:lnTo>
                  <a:lnTo>
                    <a:pt x="709425" y="1114147"/>
                  </a:lnTo>
                  <a:lnTo>
                    <a:pt x="684314" y="1140897"/>
                  </a:lnTo>
                  <a:lnTo>
                    <a:pt x="673007" y="1147201"/>
                  </a:lnTo>
                  <a:close/>
                </a:path>
                <a:path w="1533525" h="1444625">
                  <a:moveTo>
                    <a:pt x="972323" y="494669"/>
                  </a:moveTo>
                  <a:lnTo>
                    <a:pt x="719681" y="575901"/>
                  </a:lnTo>
                  <a:lnTo>
                    <a:pt x="781449" y="413299"/>
                  </a:lnTo>
                  <a:lnTo>
                    <a:pt x="788231" y="396444"/>
                  </a:lnTo>
                  <a:lnTo>
                    <a:pt x="811352" y="362330"/>
                  </a:lnTo>
                  <a:lnTo>
                    <a:pt x="845977" y="340524"/>
                  </a:lnTo>
                  <a:lnTo>
                    <a:pt x="898349" y="330355"/>
                  </a:lnTo>
                  <a:lnTo>
                    <a:pt x="917115" y="334994"/>
                  </a:lnTo>
                  <a:lnTo>
                    <a:pt x="952914" y="352832"/>
                  </a:lnTo>
                  <a:lnTo>
                    <a:pt x="978865" y="384509"/>
                  </a:lnTo>
                  <a:lnTo>
                    <a:pt x="991419" y="423161"/>
                  </a:lnTo>
                  <a:lnTo>
                    <a:pt x="992050" y="432296"/>
                  </a:lnTo>
                  <a:lnTo>
                    <a:pt x="991457" y="440492"/>
                  </a:lnTo>
                  <a:lnTo>
                    <a:pt x="976280" y="486727"/>
                  </a:lnTo>
                  <a:lnTo>
                    <a:pt x="972323" y="494669"/>
                  </a:lnTo>
                  <a:close/>
                </a:path>
                <a:path w="1533525" h="1444625">
                  <a:moveTo>
                    <a:pt x="1103715" y="1008714"/>
                  </a:moveTo>
                  <a:lnTo>
                    <a:pt x="1090643" y="1012917"/>
                  </a:lnTo>
                  <a:lnTo>
                    <a:pt x="1078009" y="1014311"/>
                  </a:lnTo>
                  <a:lnTo>
                    <a:pt x="1066203" y="1014106"/>
                  </a:lnTo>
                  <a:lnTo>
                    <a:pt x="1017361" y="996459"/>
                  </a:lnTo>
                  <a:lnTo>
                    <a:pt x="814534" y="870907"/>
                  </a:lnTo>
                  <a:lnTo>
                    <a:pt x="1071389" y="788320"/>
                  </a:lnTo>
                  <a:lnTo>
                    <a:pt x="1106206" y="807808"/>
                  </a:lnTo>
                  <a:lnTo>
                    <a:pt x="1116916" y="815037"/>
                  </a:lnTo>
                  <a:lnTo>
                    <a:pt x="1126630" y="821252"/>
                  </a:lnTo>
                  <a:lnTo>
                    <a:pt x="1160520" y="855712"/>
                  </a:lnTo>
                  <a:lnTo>
                    <a:pt x="1176546" y="901253"/>
                  </a:lnTo>
                  <a:lnTo>
                    <a:pt x="1177019" y="921111"/>
                  </a:lnTo>
                  <a:lnTo>
                    <a:pt x="1173531" y="940909"/>
                  </a:lnTo>
                  <a:lnTo>
                    <a:pt x="1165694" y="959437"/>
                  </a:lnTo>
                  <a:lnTo>
                    <a:pt x="1154457" y="976391"/>
                  </a:lnTo>
                  <a:lnTo>
                    <a:pt x="1140381" y="990255"/>
                  </a:lnTo>
                  <a:lnTo>
                    <a:pt x="1123467" y="1001029"/>
                  </a:lnTo>
                  <a:lnTo>
                    <a:pt x="1103715" y="100871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83539" y="712660"/>
              <a:ext cx="876299" cy="12763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3731" y="572297"/>
              <a:ext cx="978691" cy="12658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3729" y="3664969"/>
              <a:ext cx="885824" cy="1343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69898" y="4334303"/>
              <a:ext cx="1019677" cy="122998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4415" y="6945808"/>
              <a:ext cx="840792" cy="9643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5114" y="7300583"/>
              <a:ext cx="1116271" cy="1104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82416" y="5742756"/>
              <a:ext cx="886099" cy="10406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0372" y="440900"/>
              <a:ext cx="971521" cy="951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48070" y="1204186"/>
              <a:ext cx="706889" cy="6239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07171" y="1653349"/>
              <a:ext cx="323849" cy="3238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9314" y="7124378"/>
              <a:ext cx="361949" cy="3619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4077" y="3645205"/>
              <a:ext cx="323849" cy="3238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5137" y="3816738"/>
              <a:ext cx="180974" cy="1809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5137" y="5907642"/>
              <a:ext cx="180974" cy="1809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5137" y="6812732"/>
              <a:ext cx="180974" cy="180974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226552" y="3821814"/>
            <a:ext cx="5685790" cy="2592070"/>
          </a:xfrm>
          <a:prstGeom prst="rect"/>
        </p:spPr>
        <p:txBody>
          <a:bodyPr wrap="square" lIns="0" tIns="130810" rIns="0" bIns="0" rtlCol="0" vert="horz">
            <a:spAutoFit/>
          </a:bodyPr>
          <a:lstStyle/>
          <a:p>
            <a:pPr marL="12700" marR="5080">
              <a:lnSpc>
                <a:spcPts val="6450"/>
              </a:lnSpc>
              <a:spcBef>
                <a:spcPts val="1030"/>
              </a:spcBef>
            </a:pPr>
            <a:r>
              <a:rPr dirty="0" sz="6100" spc="1015">
                <a:solidFill>
                  <a:srgbClr val="4600CB"/>
                </a:solidFill>
              </a:rPr>
              <a:t>P</a:t>
            </a:r>
            <a:r>
              <a:rPr dirty="0" sz="6100" spc="960">
                <a:solidFill>
                  <a:srgbClr val="4600CB"/>
                </a:solidFill>
              </a:rPr>
              <a:t>E</a:t>
            </a:r>
            <a:r>
              <a:rPr dirty="0" sz="6100" spc="730">
                <a:solidFill>
                  <a:srgbClr val="4600CB"/>
                </a:solidFill>
              </a:rPr>
              <a:t>N</a:t>
            </a:r>
            <a:r>
              <a:rPr dirty="0" sz="6100" spc="1610">
                <a:solidFill>
                  <a:srgbClr val="4600CB"/>
                </a:solidFill>
              </a:rPr>
              <a:t>J</a:t>
            </a:r>
            <a:r>
              <a:rPr dirty="0" sz="6100" spc="960">
                <a:solidFill>
                  <a:srgbClr val="4600CB"/>
                </a:solidFill>
              </a:rPr>
              <a:t>E</a:t>
            </a:r>
            <a:r>
              <a:rPr dirty="0" sz="6100" spc="850">
                <a:solidFill>
                  <a:srgbClr val="4600CB"/>
                </a:solidFill>
              </a:rPr>
              <a:t>L</a:t>
            </a:r>
            <a:r>
              <a:rPr dirty="0" sz="6100" spc="1175">
                <a:solidFill>
                  <a:srgbClr val="4600CB"/>
                </a:solidFill>
              </a:rPr>
              <a:t>A</a:t>
            </a:r>
            <a:r>
              <a:rPr dirty="0" sz="6100" spc="1450">
                <a:solidFill>
                  <a:srgbClr val="4600CB"/>
                </a:solidFill>
              </a:rPr>
              <a:t>S</a:t>
            </a:r>
            <a:r>
              <a:rPr dirty="0" sz="6100" spc="1175">
                <a:solidFill>
                  <a:srgbClr val="4600CB"/>
                </a:solidFill>
              </a:rPr>
              <a:t>A</a:t>
            </a:r>
            <a:r>
              <a:rPr dirty="0" sz="6100" spc="475">
                <a:solidFill>
                  <a:srgbClr val="4600CB"/>
                </a:solidFill>
              </a:rPr>
              <a:t>N  </a:t>
            </a:r>
            <a:r>
              <a:rPr dirty="0" sz="6100" spc="765">
                <a:solidFill>
                  <a:srgbClr val="4600CB"/>
                </a:solidFill>
              </a:rPr>
              <a:t>FITUR </a:t>
            </a:r>
            <a:r>
              <a:rPr dirty="0" sz="6100" spc="770">
                <a:solidFill>
                  <a:srgbClr val="4600CB"/>
                </a:solidFill>
              </a:rPr>
              <a:t> </a:t>
            </a:r>
            <a:r>
              <a:rPr dirty="0" sz="6100" spc="944">
                <a:solidFill>
                  <a:srgbClr val="4600CB"/>
                </a:solidFill>
              </a:rPr>
              <a:t>JQUERY</a:t>
            </a:r>
            <a:endParaRPr sz="6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46090" y="814111"/>
            <a:ext cx="8001634" cy="9472930"/>
            <a:chOff x="1046090" y="814111"/>
            <a:chExt cx="8001634" cy="94729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878" y="2578882"/>
              <a:ext cx="7875458" cy="77081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8537" y="814111"/>
              <a:ext cx="5931031" cy="60231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6629" y="2476714"/>
              <a:ext cx="1489893" cy="1788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090" y="2857852"/>
              <a:ext cx="1803541" cy="199556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59503" y="1731017"/>
            <a:ext cx="4792980" cy="164465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300" spc="705">
                <a:solidFill>
                  <a:srgbClr val="4600CB"/>
                </a:solidFill>
              </a:rPr>
              <a:t>DOM</a:t>
            </a:r>
            <a:endParaRPr sz="530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5300" spc="580">
                <a:solidFill>
                  <a:srgbClr val="4600CB"/>
                </a:solidFill>
              </a:rPr>
              <a:t>Manipulation</a:t>
            </a:r>
            <a:endParaRPr sz="5300"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66787" y="4112921"/>
            <a:ext cx="101204" cy="10120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331292" y="3901859"/>
            <a:ext cx="6664959" cy="5005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0805">
              <a:lnSpc>
                <a:spcPct val="106800"/>
              </a:lnSpc>
              <a:spcBef>
                <a:spcPts val="100"/>
              </a:spcBef>
            </a:pPr>
            <a:r>
              <a:rPr dirty="0" sz="2550" spc="155">
                <a:solidFill>
                  <a:srgbClr val="2F2F2F"/>
                </a:solidFill>
                <a:latin typeface="Trebuchet MS"/>
                <a:cs typeface="Trebuchet MS"/>
              </a:rPr>
              <a:t>DOM(Document </a:t>
            </a:r>
            <a:r>
              <a:rPr dirty="0" sz="2550" spc="35">
                <a:solidFill>
                  <a:srgbClr val="2F2F2F"/>
                </a:solidFill>
                <a:latin typeface="Trebuchet MS"/>
                <a:cs typeface="Trebuchet MS"/>
              </a:rPr>
              <a:t>Object </a:t>
            </a:r>
            <a:r>
              <a:rPr dirty="0" sz="2550" spc="125">
                <a:solidFill>
                  <a:srgbClr val="2F2F2F"/>
                </a:solidFill>
                <a:latin typeface="Trebuchet MS"/>
                <a:cs typeface="Trebuchet MS"/>
              </a:rPr>
              <a:t>Model) </a:t>
            </a:r>
            <a:r>
              <a:rPr dirty="0" sz="2550" spc="70">
                <a:solidFill>
                  <a:srgbClr val="2F2F2F"/>
                </a:solidFill>
                <a:latin typeface="Trebuchet MS"/>
                <a:cs typeface="Trebuchet MS"/>
              </a:rPr>
              <a:t>adalah </a:t>
            </a:r>
            <a:r>
              <a:rPr dirty="0" sz="2550" spc="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70">
                <a:solidFill>
                  <a:srgbClr val="2F2F2F"/>
                </a:solidFill>
                <a:latin typeface="Trebuchet MS"/>
                <a:cs typeface="Trebuchet MS"/>
              </a:rPr>
              <a:t>model </a:t>
            </a:r>
            <a:r>
              <a:rPr dirty="0" sz="2550" spc="65">
                <a:solidFill>
                  <a:srgbClr val="2F2F2F"/>
                </a:solidFill>
                <a:latin typeface="Trebuchet MS"/>
                <a:cs typeface="Trebuchet MS"/>
              </a:rPr>
              <a:t>data </a:t>
            </a:r>
            <a:r>
              <a:rPr dirty="0" sz="2550" spc="50">
                <a:solidFill>
                  <a:srgbClr val="2F2F2F"/>
                </a:solidFill>
                <a:latin typeface="Trebuchet MS"/>
                <a:cs typeface="Trebuchet MS"/>
              </a:rPr>
              <a:t>standar. </a:t>
            </a:r>
            <a:r>
              <a:rPr dirty="0" sz="2550" spc="335">
                <a:solidFill>
                  <a:srgbClr val="2F2F2F"/>
                </a:solidFill>
                <a:latin typeface="Trebuchet MS"/>
                <a:cs typeface="Trebuchet MS"/>
              </a:rPr>
              <a:t>DOM </a:t>
            </a:r>
            <a:r>
              <a:rPr dirty="0" sz="2550" spc="70">
                <a:solidFill>
                  <a:srgbClr val="2F2F2F"/>
                </a:solidFill>
                <a:latin typeface="Trebuchet MS"/>
                <a:cs typeface="Trebuchet MS"/>
              </a:rPr>
              <a:t>adalah </a:t>
            </a:r>
            <a:r>
              <a:rPr dirty="0" sz="2550" spc="85">
                <a:solidFill>
                  <a:srgbClr val="2F2F2F"/>
                </a:solidFill>
                <a:latin typeface="Trebuchet MS"/>
                <a:cs typeface="Trebuchet MS"/>
              </a:rPr>
              <a:t>cara </a:t>
            </a:r>
            <a:r>
              <a:rPr dirty="0" sz="2550" spc="9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40">
                <a:solidFill>
                  <a:srgbClr val="2F2F2F"/>
                </a:solidFill>
                <a:latin typeface="Trebuchet MS"/>
                <a:cs typeface="Trebuchet MS"/>
              </a:rPr>
              <a:t>javascript </a:t>
            </a:r>
            <a:r>
              <a:rPr dirty="0" sz="2550" spc="5">
                <a:solidFill>
                  <a:srgbClr val="2F2F2F"/>
                </a:solidFill>
                <a:latin typeface="Trebuchet MS"/>
                <a:cs typeface="Trebuchet MS"/>
              </a:rPr>
              <a:t>melihat </a:t>
            </a:r>
            <a:r>
              <a:rPr dirty="0" sz="2550" spc="95">
                <a:solidFill>
                  <a:srgbClr val="2F2F2F"/>
                </a:solidFill>
                <a:latin typeface="Trebuchet MS"/>
                <a:cs typeface="Trebuchet MS"/>
              </a:rPr>
              <a:t>suatu </a:t>
            </a:r>
            <a:r>
              <a:rPr dirty="0" sz="2550" spc="65">
                <a:solidFill>
                  <a:srgbClr val="2F2F2F"/>
                </a:solidFill>
                <a:latin typeface="Trebuchet MS"/>
                <a:cs typeface="Trebuchet MS"/>
              </a:rPr>
              <a:t>halaman </a:t>
            </a:r>
            <a:r>
              <a:rPr dirty="0" sz="2550" spc="-55">
                <a:solidFill>
                  <a:srgbClr val="2F2F2F"/>
                </a:solidFill>
                <a:latin typeface="Trebuchet MS"/>
                <a:cs typeface="Trebuchet MS"/>
              </a:rPr>
              <a:t>html. </a:t>
            </a:r>
            <a:r>
              <a:rPr dirty="0" sz="2550" spc="-5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335">
                <a:solidFill>
                  <a:srgbClr val="2F2F2F"/>
                </a:solidFill>
                <a:latin typeface="Trebuchet MS"/>
                <a:cs typeface="Trebuchet MS"/>
              </a:rPr>
              <a:t>DOM</a:t>
            </a:r>
            <a:r>
              <a:rPr dirty="0" sz="25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70">
                <a:solidFill>
                  <a:srgbClr val="2F2F2F"/>
                </a:solidFill>
                <a:latin typeface="Trebuchet MS"/>
                <a:cs typeface="Trebuchet MS"/>
              </a:rPr>
              <a:t>adalah</a:t>
            </a:r>
            <a:r>
              <a:rPr dirty="0" sz="2550" spc="-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40">
                <a:solidFill>
                  <a:srgbClr val="2F2F2F"/>
                </a:solidFill>
                <a:latin typeface="Trebuchet MS"/>
                <a:cs typeface="Trebuchet MS"/>
              </a:rPr>
              <a:t>sebuah</a:t>
            </a:r>
            <a:r>
              <a:rPr dirty="0" sz="2550" spc="-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25">
                <a:solidFill>
                  <a:srgbClr val="2F2F2F"/>
                </a:solidFill>
                <a:latin typeface="Trebuchet MS"/>
                <a:cs typeface="Trebuchet MS"/>
              </a:rPr>
              <a:t>platform</a:t>
            </a:r>
            <a:r>
              <a:rPr dirty="0" sz="25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14">
                <a:solidFill>
                  <a:srgbClr val="2F2F2F"/>
                </a:solidFill>
                <a:latin typeface="Trebuchet MS"/>
                <a:cs typeface="Trebuchet MS"/>
              </a:rPr>
              <a:t>dan</a:t>
            </a:r>
            <a:r>
              <a:rPr dirty="0" sz="2550" spc="-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30">
                <a:solidFill>
                  <a:srgbClr val="2F2F2F"/>
                </a:solidFill>
                <a:latin typeface="Trebuchet MS"/>
                <a:cs typeface="Trebuchet MS"/>
              </a:rPr>
              <a:t>interface </a:t>
            </a:r>
            <a:r>
              <a:rPr dirty="0" sz="2550" spc="-7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55">
                <a:solidFill>
                  <a:srgbClr val="2F2F2F"/>
                </a:solidFill>
                <a:latin typeface="Trebuchet MS"/>
                <a:cs typeface="Trebuchet MS"/>
              </a:rPr>
              <a:t>yang </a:t>
            </a:r>
            <a:r>
              <a:rPr dirty="0" sz="2550" spc="80">
                <a:solidFill>
                  <a:srgbClr val="2F2F2F"/>
                </a:solidFill>
                <a:latin typeface="Trebuchet MS"/>
                <a:cs typeface="Trebuchet MS"/>
              </a:rPr>
              <a:t>memperbolehkan </a:t>
            </a:r>
            <a:r>
              <a:rPr dirty="0" sz="2550" spc="150">
                <a:solidFill>
                  <a:srgbClr val="2F2F2F"/>
                </a:solidFill>
                <a:latin typeface="Trebuchet MS"/>
                <a:cs typeface="Trebuchet MS"/>
              </a:rPr>
              <a:t>pengaksesan </a:t>
            </a:r>
            <a:r>
              <a:rPr dirty="0" sz="2550" spc="114">
                <a:solidFill>
                  <a:srgbClr val="2F2F2F"/>
                </a:solidFill>
                <a:latin typeface="Trebuchet MS"/>
                <a:cs typeface="Trebuchet MS"/>
              </a:rPr>
              <a:t>dan </a:t>
            </a:r>
            <a:r>
              <a:rPr dirty="0" sz="2550" spc="12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95">
                <a:solidFill>
                  <a:srgbClr val="2F2F2F"/>
                </a:solidFill>
                <a:latin typeface="Trebuchet MS"/>
                <a:cs typeface="Trebuchet MS"/>
              </a:rPr>
              <a:t>perubahan</a:t>
            </a:r>
            <a:r>
              <a:rPr dirty="0" sz="2550" spc="-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20">
                <a:solidFill>
                  <a:srgbClr val="2F2F2F"/>
                </a:solidFill>
                <a:latin typeface="Trebuchet MS"/>
                <a:cs typeface="Trebuchet MS"/>
              </a:rPr>
              <a:t>pada</a:t>
            </a:r>
            <a:r>
              <a:rPr dirty="0" sz="2550" spc="-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30">
                <a:solidFill>
                  <a:srgbClr val="2F2F2F"/>
                </a:solidFill>
                <a:latin typeface="Trebuchet MS"/>
                <a:cs typeface="Trebuchet MS"/>
              </a:rPr>
              <a:t>konten,</a:t>
            </a:r>
            <a:r>
              <a:rPr dirty="0" sz="2550" spc="-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5">
                <a:solidFill>
                  <a:srgbClr val="2F2F2F"/>
                </a:solidFill>
                <a:latin typeface="Trebuchet MS"/>
                <a:cs typeface="Trebuchet MS"/>
              </a:rPr>
              <a:t>struktur,</a:t>
            </a:r>
            <a:r>
              <a:rPr dirty="0" sz="2550" spc="-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14">
                <a:solidFill>
                  <a:srgbClr val="2F2F2F"/>
                </a:solidFill>
                <a:latin typeface="Trebuchet MS"/>
                <a:cs typeface="Trebuchet MS"/>
              </a:rPr>
              <a:t>dan</a:t>
            </a:r>
            <a:r>
              <a:rPr dirty="0" sz="2550" spc="-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65">
                <a:solidFill>
                  <a:srgbClr val="2F2F2F"/>
                </a:solidFill>
                <a:latin typeface="Trebuchet MS"/>
                <a:cs typeface="Trebuchet MS"/>
              </a:rPr>
              <a:t>style </a:t>
            </a:r>
            <a:r>
              <a:rPr dirty="0" sz="2550" spc="-7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20">
                <a:solidFill>
                  <a:srgbClr val="2F2F2F"/>
                </a:solidFill>
                <a:latin typeface="Trebuchet MS"/>
                <a:cs typeface="Trebuchet MS"/>
              </a:rPr>
              <a:t>pada </a:t>
            </a:r>
            <a:r>
              <a:rPr dirty="0" sz="2550" spc="140">
                <a:solidFill>
                  <a:srgbClr val="2F2F2F"/>
                </a:solidFill>
                <a:latin typeface="Trebuchet MS"/>
                <a:cs typeface="Trebuchet MS"/>
              </a:rPr>
              <a:t>sebuah </a:t>
            </a:r>
            <a:r>
              <a:rPr dirty="0" sz="2550" spc="110">
                <a:solidFill>
                  <a:srgbClr val="2F2F2F"/>
                </a:solidFill>
                <a:latin typeface="Trebuchet MS"/>
                <a:cs typeface="Trebuchet MS"/>
              </a:rPr>
              <a:t>dokumen </a:t>
            </a:r>
            <a:r>
              <a:rPr dirty="0" sz="2550" spc="50">
                <a:solidFill>
                  <a:srgbClr val="2F2F2F"/>
                </a:solidFill>
                <a:latin typeface="Trebuchet MS"/>
                <a:cs typeface="Trebuchet MS"/>
              </a:rPr>
              <a:t>oleh </a:t>
            </a:r>
            <a:r>
              <a:rPr dirty="0" sz="2550" spc="100">
                <a:solidFill>
                  <a:srgbClr val="2F2F2F"/>
                </a:solidFill>
                <a:latin typeface="Trebuchet MS"/>
                <a:cs typeface="Trebuchet MS"/>
              </a:rPr>
              <a:t>program </a:t>
            </a:r>
            <a:r>
              <a:rPr dirty="0" sz="2550" spc="114">
                <a:solidFill>
                  <a:srgbClr val="2F2F2F"/>
                </a:solidFill>
                <a:latin typeface="Trebuchet MS"/>
                <a:cs typeface="Trebuchet MS"/>
              </a:rPr>
              <a:t>dan </a:t>
            </a:r>
            <a:r>
              <a:rPr dirty="0" sz="2550" spc="12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20">
                <a:solidFill>
                  <a:srgbClr val="2F2F2F"/>
                </a:solidFill>
                <a:latin typeface="Trebuchet MS"/>
                <a:cs typeface="Trebuchet MS"/>
              </a:rPr>
              <a:t>script.</a:t>
            </a:r>
            <a:r>
              <a:rPr dirty="0" sz="25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5">
                <a:solidFill>
                  <a:srgbClr val="2F2F2F"/>
                </a:solidFill>
                <a:latin typeface="Trebuchet MS"/>
                <a:cs typeface="Trebuchet MS"/>
              </a:rPr>
              <a:t>Istilah</a:t>
            </a:r>
            <a:r>
              <a:rPr dirty="0" sz="25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254">
                <a:solidFill>
                  <a:srgbClr val="2F2F2F"/>
                </a:solidFill>
                <a:latin typeface="Trebuchet MS"/>
                <a:cs typeface="Trebuchet MS"/>
              </a:rPr>
              <a:t>HTML</a:t>
            </a:r>
            <a:r>
              <a:rPr dirty="0" sz="25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335">
                <a:solidFill>
                  <a:srgbClr val="2F2F2F"/>
                </a:solidFill>
                <a:latin typeface="Trebuchet MS"/>
                <a:cs typeface="Trebuchet MS"/>
              </a:rPr>
              <a:t>DOM</a:t>
            </a:r>
            <a:r>
              <a:rPr dirty="0" sz="25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30">
                <a:solidFill>
                  <a:srgbClr val="2F2F2F"/>
                </a:solidFill>
                <a:latin typeface="Trebuchet MS"/>
                <a:cs typeface="Trebuchet MS"/>
              </a:rPr>
              <a:t>mengacu</a:t>
            </a:r>
            <a:r>
              <a:rPr dirty="0" sz="25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10">
                <a:solidFill>
                  <a:srgbClr val="2F2F2F"/>
                </a:solidFill>
                <a:latin typeface="Trebuchet MS"/>
                <a:cs typeface="Trebuchet MS"/>
              </a:rPr>
              <a:t>kepada </a:t>
            </a:r>
            <a:r>
              <a:rPr dirty="0" sz="2550" spc="-7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10">
                <a:solidFill>
                  <a:srgbClr val="2F2F2F"/>
                </a:solidFill>
                <a:latin typeface="Trebuchet MS"/>
                <a:cs typeface="Trebuchet MS"/>
              </a:rPr>
              <a:t>dokumen </a:t>
            </a:r>
            <a:r>
              <a:rPr dirty="0" sz="2550" spc="-55">
                <a:solidFill>
                  <a:srgbClr val="2F2F2F"/>
                </a:solidFill>
                <a:latin typeface="Trebuchet MS"/>
                <a:cs typeface="Trebuchet MS"/>
              </a:rPr>
              <a:t>html. </a:t>
            </a:r>
            <a:r>
              <a:rPr dirty="0" sz="2550" spc="165">
                <a:solidFill>
                  <a:srgbClr val="2F2F2F"/>
                </a:solidFill>
                <a:latin typeface="Trebuchet MS"/>
                <a:cs typeface="Trebuchet MS"/>
              </a:rPr>
              <a:t>Kasusnya </a:t>
            </a:r>
            <a:r>
              <a:rPr dirty="0" sz="2550" spc="30">
                <a:solidFill>
                  <a:srgbClr val="2F2F2F"/>
                </a:solidFill>
                <a:latin typeface="Trebuchet MS"/>
                <a:cs typeface="Trebuchet MS"/>
              </a:rPr>
              <a:t>disini </a:t>
            </a:r>
            <a:r>
              <a:rPr dirty="0" sz="2550" spc="5">
                <a:solidFill>
                  <a:srgbClr val="2F2F2F"/>
                </a:solidFill>
                <a:latin typeface="Trebuchet MS"/>
                <a:cs typeface="Trebuchet MS"/>
              </a:rPr>
              <a:t>ialah </a:t>
            </a:r>
            <a:r>
              <a:rPr dirty="0" sz="2550" spc="1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30">
                <a:solidFill>
                  <a:srgbClr val="2F2F2F"/>
                </a:solidFill>
                <a:latin typeface="Trebuchet MS"/>
                <a:cs typeface="Trebuchet MS"/>
              </a:rPr>
              <a:t>konten, </a:t>
            </a:r>
            <a:r>
              <a:rPr dirty="0" sz="2550" spc="15">
                <a:solidFill>
                  <a:srgbClr val="2F2F2F"/>
                </a:solidFill>
                <a:latin typeface="Trebuchet MS"/>
                <a:cs typeface="Trebuchet MS"/>
              </a:rPr>
              <a:t>struktur, </a:t>
            </a:r>
            <a:r>
              <a:rPr dirty="0" sz="2550" spc="114">
                <a:solidFill>
                  <a:srgbClr val="2F2F2F"/>
                </a:solidFill>
                <a:latin typeface="Trebuchet MS"/>
                <a:cs typeface="Trebuchet MS"/>
              </a:rPr>
              <a:t>dan </a:t>
            </a:r>
            <a:r>
              <a:rPr dirty="0" sz="2550" spc="65">
                <a:solidFill>
                  <a:srgbClr val="2F2F2F"/>
                </a:solidFill>
                <a:latin typeface="Trebuchet MS"/>
                <a:cs typeface="Trebuchet MS"/>
              </a:rPr>
              <a:t>style </a:t>
            </a:r>
            <a:r>
              <a:rPr dirty="0" sz="2550" spc="120">
                <a:solidFill>
                  <a:srgbClr val="2F2F2F"/>
                </a:solidFill>
                <a:latin typeface="Trebuchet MS"/>
                <a:cs typeface="Trebuchet MS"/>
              </a:rPr>
              <a:t>pada </a:t>
            </a:r>
            <a:r>
              <a:rPr dirty="0" sz="2550" spc="110">
                <a:solidFill>
                  <a:srgbClr val="2F2F2F"/>
                </a:solidFill>
                <a:latin typeface="Trebuchet MS"/>
                <a:cs typeface="Trebuchet MS"/>
              </a:rPr>
              <a:t>dokumen </a:t>
            </a:r>
            <a:r>
              <a:rPr dirty="0" sz="2550" spc="114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-5">
                <a:solidFill>
                  <a:srgbClr val="2F2F2F"/>
                </a:solidFill>
                <a:latin typeface="Trebuchet MS"/>
                <a:cs typeface="Trebuchet MS"/>
              </a:rPr>
              <a:t>html </a:t>
            </a:r>
            <a:r>
              <a:rPr dirty="0" sz="2550" spc="80">
                <a:solidFill>
                  <a:srgbClr val="2F2F2F"/>
                </a:solidFill>
                <a:latin typeface="Trebuchet MS"/>
                <a:cs typeface="Trebuchet MS"/>
              </a:rPr>
              <a:t>dapat </a:t>
            </a:r>
            <a:r>
              <a:rPr dirty="0" sz="2550" spc="130">
                <a:solidFill>
                  <a:srgbClr val="2F2F2F"/>
                </a:solidFill>
                <a:latin typeface="Trebuchet MS"/>
                <a:cs typeface="Trebuchet MS"/>
              </a:rPr>
              <a:t>diakses </a:t>
            </a:r>
            <a:r>
              <a:rPr dirty="0" sz="2550" spc="114">
                <a:solidFill>
                  <a:srgbClr val="2F2F2F"/>
                </a:solidFill>
                <a:latin typeface="Trebuchet MS"/>
                <a:cs typeface="Trebuchet MS"/>
              </a:rPr>
              <a:t>dan </a:t>
            </a:r>
            <a:r>
              <a:rPr dirty="0" sz="2550" spc="65">
                <a:solidFill>
                  <a:srgbClr val="2F2F2F"/>
                </a:solidFill>
                <a:latin typeface="Trebuchet MS"/>
                <a:cs typeface="Trebuchet MS"/>
              </a:rPr>
              <a:t>dirubah </a:t>
            </a:r>
            <a:r>
              <a:rPr dirty="0" sz="2550" spc="135">
                <a:solidFill>
                  <a:srgbClr val="2F2F2F"/>
                </a:solidFill>
                <a:latin typeface="Trebuchet MS"/>
                <a:cs typeface="Trebuchet MS"/>
              </a:rPr>
              <a:t>dengan </a:t>
            </a:r>
            <a:r>
              <a:rPr dirty="0" sz="2550" spc="14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25">
                <a:solidFill>
                  <a:srgbClr val="2F2F2F"/>
                </a:solidFill>
                <a:latin typeface="Trebuchet MS"/>
                <a:cs typeface="Trebuchet MS"/>
              </a:rPr>
              <a:t>menggunakan</a:t>
            </a:r>
            <a:r>
              <a:rPr dirty="0" sz="25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95">
                <a:solidFill>
                  <a:srgbClr val="2F2F2F"/>
                </a:solidFill>
                <a:latin typeface="Trebuchet MS"/>
                <a:cs typeface="Trebuchet MS"/>
              </a:rPr>
              <a:t>sintaks</a:t>
            </a:r>
            <a:r>
              <a:rPr dirty="0" sz="2550" spc="-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5">
                <a:solidFill>
                  <a:srgbClr val="2F2F2F"/>
                </a:solidFill>
                <a:latin typeface="Trebuchet MS"/>
                <a:cs typeface="Trebuchet MS"/>
              </a:rPr>
              <a:t>javascript.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"/>
            <a:ext cx="18288000" cy="10287000"/>
            <a:chOff x="0" y="1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11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705" y="2667587"/>
              <a:ext cx="164697" cy="1646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1591" y="2337642"/>
            <a:ext cx="15057119" cy="529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dirty="0" sz="3700">
                <a:latin typeface="Microsoft Sans Serif"/>
                <a:cs typeface="Microsoft Sans Serif"/>
              </a:rPr>
              <a:t>Pada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175">
                <a:latin typeface="Microsoft Sans Serif"/>
                <a:cs typeface="Microsoft Sans Serif"/>
              </a:rPr>
              <a:t>model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105">
                <a:latin typeface="Microsoft Sans Serif"/>
                <a:cs typeface="Microsoft Sans Serif"/>
              </a:rPr>
              <a:t>DOM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70">
                <a:latin typeface="Microsoft Sans Serif"/>
                <a:cs typeface="Microsoft Sans Serif"/>
              </a:rPr>
              <a:t>ini,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90">
                <a:latin typeface="Microsoft Sans Serif"/>
                <a:cs typeface="Microsoft Sans Serif"/>
              </a:rPr>
              <a:t>setiap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125">
                <a:latin typeface="Microsoft Sans Serif"/>
                <a:cs typeface="Microsoft Sans Serif"/>
              </a:rPr>
              <a:t>elemen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240">
                <a:latin typeface="Microsoft Sans Serif"/>
                <a:cs typeface="Microsoft Sans Serif"/>
              </a:rPr>
              <a:t>html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130">
                <a:latin typeface="Microsoft Sans Serif"/>
                <a:cs typeface="Microsoft Sans Serif"/>
              </a:rPr>
              <a:t>dipandang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35">
                <a:latin typeface="Microsoft Sans Serif"/>
                <a:cs typeface="Microsoft Sans Serif"/>
              </a:rPr>
              <a:t>sebagai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100">
                <a:latin typeface="Microsoft Sans Serif"/>
                <a:cs typeface="Microsoft Sans Serif"/>
              </a:rPr>
              <a:t>sebuah </a:t>
            </a:r>
            <a:r>
              <a:rPr dirty="0" sz="3700" spc="-969">
                <a:latin typeface="Microsoft Sans Serif"/>
                <a:cs typeface="Microsoft Sans Serif"/>
              </a:rPr>
              <a:t> </a:t>
            </a:r>
            <a:r>
              <a:rPr dirty="0" sz="3700" spc="95">
                <a:latin typeface="Microsoft Sans Serif"/>
                <a:cs typeface="Microsoft Sans Serif"/>
              </a:rPr>
              <a:t>object. </a:t>
            </a:r>
            <a:r>
              <a:rPr dirty="0" sz="3700" spc="30">
                <a:latin typeface="Microsoft Sans Serif"/>
                <a:cs typeface="Microsoft Sans Serif"/>
              </a:rPr>
              <a:t>Setiap </a:t>
            </a:r>
            <a:r>
              <a:rPr dirty="0" sz="3700" spc="120">
                <a:latin typeface="Microsoft Sans Serif"/>
                <a:cs typeface="Microsoft Sans Serif"/>
              </a:rPr>
              <a:t>object </a:t>
            </a:r>
            <a:r>
              <a:rPr dirty="0" sz="3700" spc="60">
                <a:latin typeface="Microsoft Sans Serif"/>
                <a:cs typeface="Microsoft Sans Serif"/>
              </a:rPr>
              <a:t>bisa </a:t>
            </a:r>
            <a:r>
              <a:rPr dirty="0" sz="3700" spc="180">
                <a:latin typeface="Microsoft Sans Serif"/>
                <a:cs typeface="Microsoft Sans Serif"/>
              </a:rPr>
              <a:t>terdiri </a:t>
            </a:r>
            <a:r>
              <a:rPr dirty="0" sz="3700" spc="150">
                <a:latin typeface="Microsoft Sans Serif"/>
                <a:cs typeface="Microsoft Sans Serif"/>
              </a:rPr>
              <a:t>dari </a:t>
            </a:r>
            <a:r>
              <a:rPr dirty="0" sz="3700" spc="105">
                <a:latin typeface="Microsoft Sans Serif"/>
                <a:cs typeface="Microsoft Sans Serif"/>
              </a:rPr>
              <a:t>object-object </a:t>
            </a:r>
            <a:r>
              <a:rPr dirty="0" sz="3700" spc="55">
                <a:latin typeface="Microsoft Sans Serif"/>
                <a:cs typeface="Microsoft Sans Serif"/>
              </a:rPr>
              <a:t>lain, </a:t>
            </a:r>
            <a:r>
              <a:rPr dirty="0" sz="3700" spc="75">
                <a:latin typeface="Microsoft Sans Serif"/>
                <a:cs typeface="Microsoft Sans Serif"/>
              </a:rPr>
              <a:t>sama </a:t>
            </a:r>
            <a:r>
              <a:rPr dirty="0" sz="3700" spc="95">
                <a:latin typeface="Microsoft Sans Serif"/>
                <a:cs typeface="Microsoft Sans Serif"/>
              </a:rPr>
              <a:t>halnya </a:t>
            </a:r>
            <a:r>
              <a:rPr dirty="0" sz="3700" spc="-969">
                <a:latin typeface="Microsoft Sans Serif"/>
                <a:cs typeface="Microsoft Sans Serif"/>
              </a:rPr>
              <a:t> </a:t>
            </a:r>
            <a:r>
              <a:rPr dirty="0" sz="3700" spc="110">
                <a:latin typeface="Microsoft Sans Serif"/>
                <a:cs typeface="Microsoft Sans Serif"/>
              </a:rPr>
              <a:t>dengan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190">
                <a:latin typeface="Microsoft Sans Serif"/>
                <a:cs typeface="Microsoft Sans Serif"/>
              </a:rPr>
              <a:t>dokumen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240">
                <a:latin typeface="Microsoft Sans Serif"/>
                <a:cs typeface="Microsoft Sans Serif"/>
              </a:rPr>
              <a:t>html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55">
                <a:latin typeface="Microsoft Sans Serif"/>
                <a:cs typeface="Microsoft Sans Serif"/>
              </a:rPr>
              <a:t>yang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180">
                <a:latin typeface="Microsoft Sans Serif"/>
                <a:cs typeface="Microsoft Sans Serif"/>
              </a:rPr>
              <a:t>terdiri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50">
                <a:latin typeface="Microsoft Sans Serif"/>
                <a:cs typeface="Microsoft Sans Serif"/>
              </a:rPr>
              <a:t>dari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125">
                <a:latin typeface="Microsoft Sans Serif"/>
                <a:cs typeface="Microsoft Sans Serif"/>
              </a:rPr>
              <a:t>elemen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229">
                <a:latin typeface="Microsoft Sans Serif"/>
                <a:cs typeface="Microsoft Sans Serif"/>
              </a:rPr>
              <a:t>root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85">
                <a:latin typeface="Microsoft Sans Serif"/>
                <a:cs typeface="Microsoft Sans Serif"/>
              </a:rPr>
              <a:t>(elemen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3700" spc="75">
                <a:latin typeface="Microsoft Sans Serif"/>
                <a:cs typeface="Microsoft Sans Serif"/>
              </a:rPr>
              <a:t>&lt;html&gt;),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125">
                <a:latin typeface="Microsoft Sans Serif"/>
                <a:cs typeface="Microsoft Sans Serif"/>
              </a:rPr>
              <a:t>elemen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229">
                <a:latin typeface="Microsoft Sans Serif"/>
                <a:cs typeface="Microsoft Sans Serif"/>
              </a:rPr>
              <a:t>root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80">
                <a:latin typeface="Microsoft Sans Serif"/>
                <a:cs typeface="Microsoft Sans Serif"/>
              </a:rPr>
              <a:t>terdiri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50">
                <a:latin typeface="Microsoft Sans Serif"/>
                <a:cs typeface="Microsoft Sans Serif"/>
              </a:rPr>
              <a:t>dari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25">
                <a:latin typeface="Microsoft Sans Serif"/>
                <a:cs typeface="Microsoft Sans Serif"/>
              </a:rPr>
              <a:t>elemen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65">
                <a:latin typeface="Microsoft Sans Serif"/>
                <a:cs typeface="Microsoft Sans Serif"/>
              </a:rPr>
              <a:t>&lt;head&gt;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45">
                <a:latin typeface="Microsoft Sans Serif"/>
                <a:cs typeface="Microsoft Sans Serif"/>
              </a:rPr>
              <a:t>dan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25">
                <a:latin typeface="Microsoft Sans Serif"/>
                <a:cs typeface="Microsoft Sans Serif"/>
              </a:rPr>
              <a:t>elemen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3700" spc="60">
                <a:latin typeface="Microsoft Sans Serif"/>
                <a:cs typeface="Microsoft Sans Serif"/>
              </a:rPr>
              <a:t>&lt;body&gt;,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25">
                <a:latin typeface="Microsoft Sans Serif"/>
                <a:cs typeface="Microsoft Sans Serif"/>
              </a:rPr>
              <a:t>elemen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90">
                <a:latin typeface="Microsoft Sans Serif"/>
                <a:cs typeface="Microsoft Sans Serif"/>
              </a:rPr>
              <a:t>&lt;body&gt;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45">
                <a:latin typeface="Microsoft Sans Serif"/>
                <a:cs typeface="Microsoft Sans Serif"/>
              </a:rPr>
              <a:t>boleh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00">
                <a:latin typeface="Microsoft Sans Serif"/>
                <a:cs typeface="Microsoft Sans Serif"/>
              </a:rPr>
              <a:t>jadi</a:t>
            </a:r>
            <a:r>
              <a:rPr dirty="0" sz="3700" spc="-10">
                <a:latin typeface="Microsoft Sans Serif"/>
                <a:cs typeface="Microsoft Sans Serif"/>
              </a:rPr>
              <a:t> </a:t>
            </a:r>
            <a:r>
              <a:rPr dirty="0" sz="3700" spc="180">
                <a:latin typeface="Microsoft Sans Serif"/>
                <a:cs typeface="Microsoft Sans Serif"/>
              </a:rPr>
              <a:t>terdiri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50">
                <a:latin typeface="Microsoft Sans Serif"/>
                <a:cs typeface="Microsoft Sans Serif"/>
              </a:rPr>
              <a:t>dari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25">
                <a:latin typeface="Microsoft Sans Serif"/>
                <a:cs typeface="Microsoft Sans Serif"/>
              </a:rPr>
              <a:t>elemen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-50">
                <a:latin typeface="Microsoft Sans Serif"/>
                <a:cs typeface="Microsoft Sans Serif"/>
              </a:rPr>
              <a:t>&lt;a&gt;,</a:t>
            </a:r>
            <a:r>
              <a:rPr dirty="0" sz="3700" spc="-10">
                <a:latin typeface="Microsoft Sans Serif"/>
                <a:cs typeface="Microsoft Sans Serif"/>
              </a:rPr>
              <a:t> </a:t>
            </a:r>
            <a:r>
              <a:rPr dirty="0" sz="3700" spc="15">
                <a:latin typeface="Microsoft Sans Serif"/>
                <a:cs typeface="Microsoft Sans Serif"/>
              </a:rPr>
              <a:t>&lt;h1&gt;,</a:t>
            </a:r>
            <a:endParaRPr sz="3700">
              <a:latin typeface="Microsoft Sans Serif"/>
              <a:cs typeface="Microsoft Sans Serif"/>
            </a:endParaRPr>
          </a:p>
          <a:p>
            <a:pPr marL="12700" marR="445134">
              <a:lnSpc>
                <a:spcPct val="116799"/>
              </a:lnSpc>
            </a:pPr>
            <a:r>
              <a:rPr dirty="0" sz="3700" spc="5">
                <a:latin typeface="Microsoft Sans Serif"/>
                <a:cs typeface="Microsoft Sans Serif"/>
              </a:rPr>
              <a:t>&lt;p&gt;,</a:t>
            </a:r>
            <a:r>
              <a:rPr dirty="0" sz="3700" spc="-20">
                <a:latin typeface="Microsoft Sans Serif"/>
                <a:cs typeface="Microsoft Sans Serif"/>
              </a:rPr>
              <a:t> </a:t>
            </a:r>
            <a:r>
              <a:rPr dirty="0" sz="3700" spc="90">
                <a:latin typeface="Microsoft Sans Serif"/>
                <a:cs typeface="Microsoft Sans Serif"/>
              </a:rPr>
              <a:t>dst.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80">
                <a:latin typeface="Microsoft Sans Serif"/>
                <a:cs typeface="Microsoft Sans Serif"/>
              </a:rPr>
              <a:t>Elemen-elemen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10">
                <a:latin typeface="Microsoft Sans Serif"/>
                <a:cs typeface="Microsoft Sans Serif"/>
              </a:rPr>
              <a:t>pada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90">
                <a:latin typeface="Microsoft Sans Serif"/>
                <a:cs typeface="Microsoft Sans Serif"/>
              </a:rPr>
              <a:t>dokumen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240">
                <a:latin typeface="Microsoft Sans Serif"/>
                <a:cs typeface="Microsoft Sans Serif"/>
              </a:rPr>
              <a:t>html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200">
                <a:latin typeface="Microsoft Sans Serif"/>
                <a:cs typeface="Microsoft Sans Serif"/>
              </a:rPr>
              <a:t>membentuk</a:t>
            </a:r>
            <a:r>
              <a:rPr dirty="0" sz="3700" spc="-15">
                <a:latin typeface="Microsoft Sans Serif"/>
                <a:cs typeface="Microsoft Sans Serif"/>
              </a:rPr>
              <a:t> </a:t>
            </a:r>
            <a:r>
              <a:rPr dirty="0" sz="3700" spc="100">
                <a:latin typeface="Microsoft Sans Serif"/>
                <a:cs typeface="Microsoft Sans Serif"/>
              </a:rPr>
              <a:t>sebuah </a:t>
            </a:r>
            <a:r>
              <a:rPr dirty="0" sz="3700" spc="-969">
                <a:latin typeface="Microsoft Sans Serif"/>
                <a:cs typeface="Microsoft Sans Serif"/>
              </a:rPr>
              <a:t> </a:t>
            </a:r>
            <a:r>
              <a:rPr dirty="0" sz="3700" spc="120">
                <a:latin typeface="Microsoft Sans Serif"/>
                <a:cs typeface="Microsoft Sans Serif"/>
              </a:rPr>
              <a:t>object </a:t>
            </a:r>
            <a:r>
              <a:rPr dirty="0" sz="3700" spc="180">
                <a:latin typeface="Microsoft Sans Serif"/>
                <a:cs typeface="Microsoft Sans Serif"/>
              </a:rPr>
              <a:t>document </a:t>
            </a:r>
            <a:r>
              <a:rPr dirty="0" sz="3700" spc="55">
                <a:latin typeface="Microsoft Sans Serif"/>
                <a:cs typeface="Microsoft Sans Serif"/>
              </a:rPr>
              <a:t>yang </a:t>
            </a:r>
            <a:r>
              <a:rPr dirty="0" sz="3700" spc="160">
                <a:latin typeface="Microsoft Sans Serif"/>
                <a:cs typeface="Microsoft Sans Serif"/>
              </a:rPr>
              <a:t>merupakan </a:t>
            </a:r>
            <a:r>
              <a:rPr dirty="0" sz="3700" spc="120">
                <a:latin typeface="Microsoft Sans Serif"/>
                <a:cs typeface="Microsoft Sans Serif"/>
              </a:rPr>
              <a:t>object </a:t>
            </a:r>
            <a:r>
              <a:rPr dirty="0" sz="3700" spc="150">
                <a:latin typeface="Microsoft Sans Serif"/>
                <a:cs typeface="Microsoft Sans Serif"/>
              </a:rPr>
              <a:t>dari </a:t>
            </a:r>
            <a:r>
              <a:rPr dirty="0" sz="3700" spc="190">
                <a:latin typeface="Microsoft Sans Serif"/>
                <a:cs typeface="Microsoft Sans Serif"/>
              </a:rPr>
              <a:t>dokumen </a:t>
            </a:r>
            <a:r>
              <a:rPr dirty="0" sz="3700" spc="240">
                <a:latin typeface="Microsoft Sans Serif"/>
                <a:cs typeface="Microsoft Sans Serif"/>
              </a:rPr>
              <a:t>html </a:t>
            </a:r>
            <a:r>
              <a:rPr dirty="0" sz="3700" spc="195">
                <a:latin typeface="Microsoft Sans Serif"/>
                <a:cs typeface="Microsoft Sans Serif"/>
              </a:rPr>
              <a:t>itu </a:t>
            </a:r>
            <a:r>
              <a:rPr dirty="0" sz="3700" spc="200">
                <a:latin typeface="Microsoft Sans Serif"/>
                <a:cs typeface="Microsoft Sans Serif"/>
              </a:rPr>
              <a:t> </a:t>
            </a:r>
            <a:r>
              <a:rPr dirty="0" sz="3700" spc="100">
                <a:latin typeface="Microsoft Sans Serif"/>
                <a:cs typeface="Microsoft Sans Serif"/>
              </a:rPr>
              <a:t>sendiri.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46090" y="814111"/>
            <a:ext cx="8001634" cy="9472930"/>
            <a:chOff x="1046090" y="814111"/>
            <a:chExt cx="8001634" cy="94729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1878" y="2578882"/>
              <a:ext cx="7875458" cy="77081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8537" y="814111"/>
              <a:ext cx="5931031" cy="60231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6629" y="2476714"/>
              <a:ext cx="1489893" cy="17889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090" y="2857852"/>
              <a:ext cx="1803541" cy="199556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51470" y="1417287"/>
            <a:ext cx="4754880" cy="2454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200"/>
              </a:lnSpc>
              <a:spcBef>
                <a:spcPts val="100"/>
              </a:spcBef>
            </a:pPr>
            <a:r>
              <a:rPr dirty="0" sz="5300" spc="825">
                <a:solidFill>
                  <a:srgbClr val="4600CB"/>
                </a:solidFill>
              </a:rPr>
              <a:t>MANIPULASI </a:t>
            </a:r>
            <a:r>
              <a:rPr dirty="0" sz="5300" spc="-1585">
                <a:solidFill>
                  <a:srgbClr val="4600CB"/>
                </a:solidFill>
              </a:rPr>
              <a:t> </a:t>
            </a:r>
            <a:r>
              <a:rPr dirty="0" sz="5300" spc="1115">
                <a:solidFill>
                  <a:srgbClr val="4600CB"/>
                </a:solidFill>
              </a:rPr>
              <a:t>CSS</a:t>
            </a:r>
            <a:r>
              <a:rPr dirty="0" sz="5300" spc="-145">
                <a:solidFill>
                  <a:srgbClr val="4600CB"/>
                </a:solidFill>
              </a:rPr>
              <a:t> </a:t>
            </a:r>
            <a:r>
              <a:rPr dirty="0" sz="5300" spc="745">
                <a:solidFill>
                  <a:srgbClr val="4600CB"/>
                </a:solidFill>
              </a:rPr>
              <a:t>DENGAN </a:t>
            </a:r>
            <a:r>
              <a:rPr dirty="0" sz="5300" spc="-1585">
                <a:solidFill>
                  <a:srgbClr val="4600CB"/>
                </a:solidFill>
              </a:rPr>
              <a:t> </a:t>
            </a:r>
            <a:r>
              <a:rPr dirty="0" sz="5300" spc="835">
                <a:solidFill>
                  <a:srgbClr val="4600CB"/>
                </a:solidFill>
              </a:rPr>
              <a:t>JQUERY</a:t>
            </a:r>
            <a:endParaRPr sz="5300"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98335" y="5465480"/>
            <a:ext cx="123825" cy="1238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742735" y="4822950"/>
            <a:ext cx="7739380" cy="290449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dirty="0" sz="2550" spc="190" b="1">
                <a:solidFill>
                  <a:srgbClr val="2F2F2F"/>
                </a:solidFill>
                <a:latin typeface="Trebuchet MS"/>
                <a:cs typeface="Trebuchet MS"/>
              </a:rPr>
              <a:t>MANIPULASI</a:t>
            </a:r>
            <a:r>
              <a:rPr dirty="0" sz="2550" spc="-190" b="1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360" b="1">
                <a:solidFill>
                  <a:srgbClr val="2F2F2F"/>
                </a:solidFill>
                <a:latin typeface="Trebuchet MS"/>
                <a:cs typeface="Trebuchet MS"/>
              </a:rPr>
              <a:t>CSS</a:t>
            </a:r>
            <a:r>
              <a:rPr dirty="0" sz="2550" spc="-185" b="1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95" b="1">
                <a:solidFill>
                  <a:srgbClr val="2F2F2F"/>
                </a:solidFill>
                <a:latin typeface="Trebuchet MS"/>
                <a:cs typeface="Trebuchet MS"/>
              </a:rPr>
              <a:t>DENGAN</a:t>
            </a:r>
            <a:r>
              <a:rPr dirty="0" sz="2550" spc="-185" b="1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2550" spc="150" b="1">
                <a:solidFill>
                  <a:srgbClr val="2F2F2F"/>
                </a:solidFill>
                <a:latin typeface="Trebuchet MS"/>
                <a:cs typeface="Trebuchet MS"/>
              </a:rPr>
              <a:t>JQUERY</a:t>
            </a:r>
            <a:endParaRPr sz="2550">
              <a:latin typeface="Trebuchet MS"/>
              <a:cs typeface="Trebuchet MS"/>
            </a:endParaRPr>
          </a:p>
          <a:p>
            <a:pPr marL="670560" marR="5080" indent="108585">
              <a:lnSpc>
                <a:spcPts val="3900"/>
              </a:lnSpc>
              <a:spcBef>
                <a:spcPts val="50"/>
              </a:spcBef>
            </a:pPr>
            <a:r>
              <a:rPr dirty="0" sz="3050" spc="135">
                <a:solidFill>
                  <a:srgbClr val="2F2F2F"/>
                </a:solidFill>
                <a:latin typeface="Trebuchet MS"/>
                <a:cs typeface="Trebuchet MS"/>
              </a:rPr>
              <a:t>JQuery </a:t>
            </a:r>
            <a:r>
              <a:rPr dirty="0" sz="3050" spc="35">
                <a:solidFill>
                  <a:srgbClr val="2F2F2F"/>
                </a:solidFill>
                <a:latin typeface="Trebuchet MS"/>
                <a:cs typeface="Trebuchet MS"/>
              </a:rPr>
              <a:t>juga </a:t>
            </a:r>
            <a:r>
              <a:rPr dirty="0" sz="3050" spc="95">
                <a:solidFill>
                  <a:srgbClr val="2F2F2F"/>
                </a:solidFill>
                <a:latin typeface="Trebuchet MS"/>
                <a:cs typeface="Trebuchet MS"/>
              </a:rPr>
              <a:t>mempunyai </a:t>
            </a:r>
            <a:r>
              <a:rPr dirty="0" sz="3050" spc="114">
                <a:solidFill>
                  <a:srgbClr val="2F2F2F"/>
                </a:solidFill>
                <a:latin typeface="Trebuchet MS"/>
                <a:cs typeface="Trebuchet MS"/>
              </a:rPr>
              <a:t>kemampuan </a:t>
            </a:r>
            <a:r>
              <a:rPr dirty="0" sz="3050" spc="12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050" spc="70">
                <a:solidFill>
                  <a:srgbClr val="2F2F2F"/>
                </a:solidFill>
                <a:latin typeface="Trebuchet MS"/>
                <a:cs typeface="Trebuchet MS"/>
              </a:rPr>
              <a:t>dalam </a:t>
            </a:r>
            <a:r>
              <a:rPr dirty="0" sz="3050" spc="20">
                <a:solidFill>
                  <a:srgbClr val="2F2F2F"/>
                </a:solidFill>
                <a:latin typeface="Trebuchet MS"/>
                <a:cs typeface="Trebuchet MS"/>
              </a:rPr>
              <a:t>hal </a:t>
            </a:r>
            <a:r>
              <a:rPr dirty="0" sz="3050" spc="65">
                <a:solidFill>
                  <a:srgbClr val="2F2F2F"/>
                </a:solidFill>
                <a:latin typeface="Trebuchet MS"/>
                <a:cs typeface="Trebuchet MS"/>
              </a:rPr>
              <a:t>memanipulasi </a:t>
            </a:r>
            <a:r>
              <a:rPr dirty="0" sz="3050" spc="260">
                <a:solidFill>
                  <a:srgbClr val="2F2F2F"/>
                </a:solidFill>
                <a:latin typeface="Trebuchet MS"/>
                <a:cs typeface="Trebuchet MS"/>
              </a:rPr>
              <a:t>CSS. </a:t>
            </a:r>
            <a:r>
              <a:rPr dirty="0" sz="3050" spc="185">
                <a:solidFill>
                  <a:srgbClr val="2F2F2F"/>
                </a:solidFill>
                <a:latin typeface="Trebuchet MS"/>
                <a:cs typeface="Trebuchet MS"/>
              </a:rPr>
              <a:t>Ada </a:t>
            </a:r>
            <a:r>
              <a:rPr dirty="0" sz="3050" spc="19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050" spc="114">
                <a:solidFill>
                  <a:srgbClr val="2F2F2F"/>
                </a:solidFill>
                <a:latin typeface="Trebuchet MS"/>
                <a:cs typeface="Trebuchet MS"/>
              </a:rPr>
              <a:t>banyakmetode </a:t>
            </a:r>
            <a:r>
              <a:rPr dirty="0" sz="3050" spc="185">
                <a:solidFill>
                  <a:srgbClr val="2F2F2F"/>
                </a:solidFill>
                <a:latin typeface="Trebuchet MS"/>
                <a:cs typeface="Trebuchet MS"/>
              </a:rPr>
              <a:t>yang </a:t>
            </a:r>
            <a:r>
              <a:rPr dirty="0" sz="3050" spc="90">
                <a:solidFill>
                  <a:srgbClr val="2F2F2F"/>
                </a:solidFill>
                <a:latin typeface="Trebuchet MS"/>
                <a:cs typeface="Trebuchet MS"/>
              </a:rPr>
              <a:t>dapat </a:t>
            </a:r>
            <a:r>
              <a:rPr dirty="0" sz="3050" spc="110">
                <a:solidFill>
                  <a:srgbClr val="2F2F2F"/>
                </a:solidFill>
                <a:latin typeface="Trebuchet MS"/>
                <a:cs typeface="Trebuchet MS"/>
              </a:rPr>
              <a:t>digunakan </a:t>
            </a:r>
            <a:r>
              <a:rPr dirty="0" sz="3050" spc="-90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050" spc="65">
                <a:solidFill>
                  <a:srgbClr val="2F2F2F"/>
                </a:solidFill>
                <a:latin typeface="Trebuchet MS"/>
                <a:cs typeface="Trebuchet MS"/>
              </a:rPr>
              <a:t>untuk</a:t>
            </a:r>
            <a:r>
              <a:rPr dirty="0" sz="30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050" spc="75">
                <a:solidFill>
                  <a:srgbClr val="2F2F2F"/>
                </a:solidFill>
                <a:latin typeface="Trebuchet MS"/>
                <a:cs typeface="Trebuchet MS"/>
              </a:rPr>
              <a:t>melakukan</a:t>
            </a:r>
            <a:r>
              <a:rPr dirty="0" sz="30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050" spc="55">
                <a:solidFill>
                  <a:srgbClr val="2F2F2F"/>
                </a:solidFill>
                <a:latin typeface="Trebuchet MS"/>
                <a:cs typeface="Trebuchet MS"/>
              </a:rPr>
              <a:t>manipulasi</a:t>
            </a:r>
            <a:r>
              <a:rPr dirty="0" sz="30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050" spc="140">
                <a:solidFill>
                  <a:srgbClr val="2F2F2F"/>
                </a:solidFill>
                <a:latin typeface="Trebuchet MS"/>
                <a:cs typeface="Trebuchet MS"/>
              </a:rPr>
              <a:t>pada</a:t>
            </a:r>
            <a:r>
              <a:rPr dirty="0" sz="30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050" spc="445">
                <a:solidFill>
                  <a:srgbClr val="2F2F2F"/>
                </a:solidFill>
                <a:latin typeface="Trebuchet MS"/>
                <a:cs typeface="Trebuchet MS"/>
              </a:rPr>
              <a:t>CSS </a:t>
            </a:r>
            <a:r>
              <a:rPr dirty="0" sz="3050" spc="-90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050" spc="30">
                <a:solidFill>
                  <a:srgbClr val="2F2F2F"/>
                </a:solidFill>
                <a:latin typeface="Trebuchet MS"/>
                <a:cs typeface="Trebuchet MS"/>
              </a:rPr>
              <a:t>berikut</a:t>
            </a:r>
            <a:r>
              <a:rPr dirty="0" sz="30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2F2F2F"/>
                </a:solidFill>
                <a:latin typeface="Trebuchet MS"/>
                <a:cs typeface="Trebuchet MS"/>
              </a:rPr>
              <a:t>ini </a:t>
            </a:r>
            <a:r>
              <a:rPr dirty="0" sz="3050" spc="50">
                <a:solidFill>
                  <a:srgbClr val="2F2F2F"/>
                </a:solidFill>
                <a:latin typeface="Trebuchet MS"/>
                <a:cs typeface="Trebuchet MS"/>
              </a:rPr>
              <a:t>penjelasannya: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9641" y="3191478"/>
            <a:ext cx="13825855" cy="30118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0800">
              <a:lnSpc>
                <a:spcPts val="6310"/>
              </a:lnSpc>
              <a:spcBef>
                <a:spcPts val="130"/>
              </a:spcBef>
              <a:tabLst>
                <a:tab pos="2639060" algn="l"/>
              </a:tabLst>
            </a:pPr>
            <a:r>
              <a:rPr dirty="0" baseline="-50000" sz="9000" spc="22" b="1">
                <a:solidFill>
                  <a:srgbClr val="4600CB"/>
                </a:solidFill>
                <a:latin typeface="Times New Roman"/>
                <a:cs typeface="Times New Roman"/>
              </a:rPr>
              <a:t>M.</a:t>
            </a:r>
            <a:r>
              <a:rPr dirty="0" baseline="-50000" sz="9000" spc="-217" b="1">
                <a:solidFill>
                  <a:srgbClr val="4600CB"/>
                </a:solidFill>
                <a:latin typeface="Times New Roman"/>
                <a:cs typeface="Times New Roman"/>
              </a:rPr>
              <a:t> </a:t>
            </a:r>
            <a:r>
              <a:rPr dirty="0" baseline="-50000" sz="9000" spc="-209" b="1">
                <a:solidFill>
                  <a:srgbClr val="4600CB"/>
                </a:solidFill>
                <a:latin typeface="Times New Roman"/>
                <a:cs typeface="Times New Roman"/>
              </a:rPr>
              <a:t>RA	</a:t>
            </a:r>
            <a:r>
              <a:rPr dirty="0" sz="6000" spc="-110" b="1">
                <a:solidFill>
                  <a:srgbClr val="4600CB"/>
                </a:solidFill>
                <a:latin typeface="Times New Roman"/>
                <a:cs typeface="Times New Roman"/>
              </a:rPr>
              <a:t>FARKHAN</a:t>
            </a:r>
            <a:r>
              <a:rPr dirty="0" sz="6000" spc="-165" b="1">
                <a:solidFill>
                  <a:srgbClr val="4600CB"/>
                </a:solidFill>
                <a:latin typeface="Times New Roman"/>
                <a:cs typeface="Times New Roman"/>
              </a:rPr>
              <a:t> </a:t>
            </a:r>
            <a:r>
              <a:rPr dirty="0" sz="6000" spc="210" b="1">
                <a:solidFill>
                  <a:srgbClr val="4600CB"/>
                </a:solidFill>
                <a:latin typeface="Times New Roman"/>
                <a:cs typeface="Times New Roman"/>
              </a:rPr>
              <a:t>(200810060)</a:t>
            </a:r>
            <a:endParaRPr sz="6000">
              <a:latin typeface="Times New Roman"/>
              <a:cs typeface="Times New Roman"/>
            </a:endParaRPr>
          </a:p>
          <a:p>
            <a:pPr marL="727075">
              <a:lnSpc>
                <a:spcPts val="5425"/>
              </a:lnSpc>
              <a:tabLst>
                <a:tab pos="2187575" algn="l"/>
              </a:tabLst>
            </a:pPr>
            <a:r>
              <a:rPr dirty="0" baseline="-50000" sz="9000" spc="-135" b="1">
                <a:solidFill>
                  <a:srgbClr val="4600CB"/>
                </a:solidFill>
                <a:latin typeface="Times New Roman"/>
                <a:cs typeface="Times New Roman"/>
              </a:rPr>
              <a:t>FA	</a:t>
            </a:r>
            <a:r>
              <a:rPr dirty="0" sz="6000" spc="-140" b="1">
                <a:solidFill>
                  <a:srgbClr val="4600CB"/>
                </a:solidFill>
                <a:latin typeface="Times New Roman"/>
                <a:cs typeface="Times New Roman"/>
              </a:rPr>
              <a:t>NDY</a:t>
            </a:r>
            <a:r>
              <a:rPr dirty="0" sz="6000" spc="-145" b="1">
                <a:solidFill>
                  <a:srgbClr val="4600CB"/>
                </a:solidFill>
                <a:latin typeface="Times New Roman"/>
                <a:cs typeface="Times New Roman"/>
              </a:rPr>
              <a:t> </a:t>
            </a:r>
            <a:r>
              <a:rPr dirty="0" sz="6000" spc="-25" b="1">
                <a:solidFill>
                  <a:srgbClr val="4600CB"/>
                </a:solidFill>
                <a:latin typeface="Times New Roman"/>
                <a:cs typeface="Times New Roman"/>
              </a:rPr>
              <a:t>OKTAVIANUS(20081010153)</a:t>
            </a:r>
            <a:endParaRPr sz="6000">
              <a:latin typeface="Times New Roman"/>
              <a:cs typeface="Times New Roman"/>
            </a:endParaRPr>
          </a:p>
          <a:p>
            <a:pPr marL="1450975" marR="906780" indent="-514984">
              <a:lnSpc>
                <a:spcPct val="75300"/>
              </a:lnSpc>
              <a:spcBef>
                <a:spcPts val="890"/>
              </a:spcBef>
            </a:pPr>
            <a:r>
              <a:rPr dirty="0" baseline="-50000" sz="9000" spc="-240" b="1">
                <a:solidFill>
                  <a:srgbClr val="4600CB"/>
                </a:solidFill>
                <a:latin typeface="Times New Roman"/>
                <a:cs typeface="Times New Roman"/>
              </a:rPr>
              <a:t>R</a:t>
            </a:r>
            <a:r>
              <a:rPr dirty="0" baseline="-50000" sz="9000" spc="577" b="1">
                <a:solidFill>
                  <a:srgbClr val="4600CB"/>
                </a:solidFill>
                <a:latin typeface="Times New Roman"/>
                <a:cs typeface="Times New Roman"/>
              </a:rPr>
              <a:t> </a:t>
            </a:r>
            <a:r>
              <a:rPr dirty="0" sz="6000" spc="-285" b="1">
                <a:solidFill>
                  <a:srgbClr val="4600CB"/>
                </a:solidFill>
                <a:latin typeface="Times New Roman"/>
                <a:cs typeface="Times New Roman"/>
              </a:rPr>
              <a:t>R</a:t>
            </a:r>
            <a:r>
              <a:rPr dirty="0" sz="6000" spc="-160" b="1">
                <a:solidFill>
                  <a:srgbClr val="4600CB"/>
                </a:solidFill>
                <a:latin typeface="Times New Roman"/>
                <a:cs typeface="Times New Roman"/>
              </a:rPr>
              <a:t>I</a:t>
            </a:r>
            <a:r>
              <a:rPr dirty="0" sz="6000" spc="145" b="1">
                <a:solidFill>
                  <a:srgbClr val="4600CB"/>
                </a:solidFill>
                <a:latin typeface="Times New Roman"/>
                <a:cs typeface="Times New Roman"/>
              </a:rPr>
              <a:t>S</a:t>
            </a:r>
            <a:r>
              <a:rPr dirty="0" sz="6000" spc="-145" b="1">
                <a:solidFill>
                  <a:srgbClr val="4600CB"/>
                </a:solidFill>
                <a:latin typeface="Times New Roman"/>
                <a:cs typeface="Times New Roman"/>
              </a:rPr>
              <a:t> </a:t>
            </a:r>
            <a:r>
              <a:rPr dirty="0" sz="6000" spc="20" b="1">
                <a:solidFill>
                  <a:srgbClr val="4600CB"/>
                </a:solidFill>
                <a:latin typeface="Times New Roman"/>
                <a:cs typeface="Times New Roman"/>
              </a:rPr>
              <a:t>S</a:t>
            </a:r>
            <a:r>
              <a:rPr dirty="0" sz="6000" spc="-560" b="1">
                <a:solidFill>
                  <a:srgbClr val="4600CB"/>
                </a:solidFill>
                <a:latin typeface="Times New Roman"/>
                <a:cs typeface="Times New Roman"/>
              </a:rPr>
              <a:t>Y</a:t>
            </a:r>
            <a:r>
              <a:rPr dirty="0" sz="6000" spc="-125" b="1">
                <a:solidFill>
                  <a:srgbClr val="4600CB"/>
                </a:solidFill>
                <a:latin typeface="Times New Roman"/>
                <a:cs typeface="Times New Roman"/>
              </a:rPr>
              <a:t>A</a:t>
            </a:r>
            <a:r>
              <a:rPr dirty="0" sz="6000" spc="-160" b="1">
                <a:solidFill>
                  <a:srgbClr val="4600CB"/>
                </a:solidFill>
                <a:latin typeface="Times New Roman"/>
                <a:cs typeface="Times New Roman"/>
              </a:rPr>
              <a:t>I</a:t>
            </a:r>
            <a:r>
              <a:rPr dirty="0" sz="6000" spc="-180" b="1">
                <a:solidFill>
                  <a:srgbClr val="4600CB"/>
                </a:solidFill>
                <a:latin typeface="Times New Roman"/>
                <a:cs typeface="Times New Roman"/>
              </a:rPr>
              <a:t>F</a:t>
            </a:r>
            <a:r>
              <a:rPr dirty="0" sz="6000" spc="-15" b="1">
                <a:solidFill>
                  <a:srgbClr val="4600CB"/>
                </a:solidFill>
                <a:latin typeface="Times New Roman"/>
                <a:cs typeface="Times New Roman"/>
              </a:rPr>
              <a:t>U</a:t>
            </a:r>
            <a:r>
              <a:rPr dirty="0" sz="6000" spc="-535" b="1">
                <a:solidFill>
                  <a:srgbClr val="4600CB"/>
                </a:solidFill>
                <a:latin typeface="Times New Roman"/>
                <a:cs typeface="Times New Roman"/>
              </a:rPr>
              <a:t>LL</a:t>
            </a:r>
            <a:r>
              <a:rPr dirty="0" sz="6000" spc="-725" b="1">
                <a:solidFill>
                  <a:srgbClr val="4600CB"/>
                </a:solidFill>
                <a:latin typeface="Times New Roman"/>
                <a:cs typeface="Times New Roman"/>
              </a:rPr>
              <a:t>O</a:t>
            </a:r>
            <a:r>
              <a:rPr dirty="0" sz="6000" spc="175" b="1">
                <a:solidFill>
                  <a:srgbClr val="4600CB"/>
                </a:solidFill>
                <a:latin typeface="Times New Roman"/>
                <a:cs typeface="Times New Roman"/>
              </a:rPr>
              <a:t>H</a:t>
            </a:r>
            <a:r>
              <a:rPr dirty="0" sz="6000" spc="-145" b="1">
                <a:solidFill>
                  <a:srgbClr val="4600CB"/>
                </a:solidFill>
                <a:latin typeface="Times New Roman"/>
                <a:cs typeface="Times New Roman"/>
              </a:rPr>
              <a:t> </a:t>
            </a:r>
            <a:r>
              <a:rPr dirty="0" sz="6000" spc="-130" b="1">
                <a:solidFill>
                  <a:srgbClr val="4600CB"/>
                </a:solidFill>
                <a:latin typeface="Times New Roman"/>
                <a:cs typeface="Times New Roman"/>
              </a:rPr>
              <a:t>(</a:t>
            </a:r>
            <a:r>
              <a:rPr dirty="0" sz="6000" spc="375" b="1">
                <a:solidFill>
                  <a:srgbClr val="4600CB"/>
                </a:solidFill>
                <a:latin typeface="Times New Roman"/>
                <a:cs typeface="Times New Roman"/>
              </a:rPr>
              <a:t>2</a:t>
            </a:r>
            <a:r>
              <a:rPr dirty="0" sz="6000" spc="425" b="1">
                <a:solidFill>
                  <a:srgbClr val="4600CB"/>
                </a:solidFill>
                <a:latin typeface="Times New Roman"/>
                <a:cs typeface="Times New Roman"/>
              </a:rPr>
              <a:t>00</a:t>
            </a:r>
            <a:r>
              <a:rPr dirty="0" sz="6000" spc="180" b="1">
                <a:solidFill>
                  <a:srgbClr val="4600CB"/>
                </a:solidFill>
                <a:latin typeface="Times New Roman"/>
                <a:cs typeface="Times New Roman"/>
              </a:rPr>
              <a:t>8</a:t>
            </a:r>
            <a:r>
              <a:rPr dirty="0" sz="6000" spc="-484" b="1">
                <a:solidFill>
                  <a:srgbClr val="4600CB"/>
                </a:solidFill>
                <a:latin typeface="Times New Roman"/>
                <a:cs typeface="Times New Roman"/>
              </a:rPr>
              <a:t>1</a:t>
            </a:r>
            <a:r>
              <a:rPr dirty="0" sz="6000" spc="425" b="1">
                <a:solidFill>
                  <a:srgbClr val="4600CB"/>
                </a:solidFill>
                <a:latin typeface="Times New Roman"/>
                <a:cs typeface="Times New Roman"/>
              </a:rPr>
              <a:t>0</a:t>
            </a:r>
            <a:r>
              <a:rPr dirty="0" sz="6000" spc="-484" b="1">
                <a:solidFill>
                  <a:srgbClr val="4600CB"/>
                </a:solidFill>
                <a:latin typeface="Times New Roman"/>
                <a:cs typeface="Times New Roman"/>
              </a:rPr>
              <a:t>1</a:t>
            </a:r>
            <a:r>
              <a:rPr dirty="0" sz="6000" spc="425" b="1">
                <a:solidFill>
                  <a:srgbClr val="4600CB"/>
                </a:solidFill>
                <a:latin typeface="Times New Roman"/>
                <a:cs typeface="Times New Roman"/>
              </a:rPr>
              <a:t>00</a:t>
            </a:r>
            <a:r>
              <a:rPr dirty="0" sz="6000" spc="-155" b="1">
                <a:solidFill>
                  <a:srgbClr val="4600CB"/>
                </a:solidFill>
                <a:latin typeface="Times New Roman"/>
                <a:cs typeface="Times New Roman"/>
              </a:rPr>
              <a:t>7</a:t>
            </a:r>
            <a:r>
              <a:rPr dirty="0" sz="6000" spc="180" b="1">
                <a:solidFill>
                  <a:srgbClr val="4600CB"/>
                </a:solidFill>
                <a:latin typeface="Times New Roman"/>
                <a:cs typeface="Times New Roman"/>
              </a:rPr>
              <a:t>8</a:t>
            </a:r>
            <a:r>
              <a:rPr dirty="0" sz="6000" spc="-10" b="1">
                <a:solidFill>
                  <a:srgbClr val="4600CB"/>
                </a:solidFill>
                <a:latin typeface="Times New Roman"/>
                <a:cs typeface="Times New Roman"/>
              </a:rPr>
              <a:t>)  </a:t>
            </a:r>
            <a:r>
              <a:rPr dirty="0" sz="6000" spc="-125" b="1">
                <a:solidFill>
                  <a:srgbClr val="4600CB"/>
                </a:solidFill>
                <a:latin typeface="Times New Roman"/>
                <a:cs typeface="Times New Roman"/>
              </a:rPr>
              <a:t>A</a:t>
            </a:r>
            <a:r>
              <a:rPr dirty="0" sz="6000" spc="-560" b="1">
                <a:solidFill>
                  <a:srgbClr val="4600CB"/>
                </a:solidFill>
                <a:latin typeface="Times New Roman"/>
                <a:cs typeface="Times New Roman"/>
              </a:rPr>
              <a:t>Y</a:t>
            </a:r>
            <a:r>
              <a:rPr dirty="0" sz="6000" spc="50" b="1">
                <a:solidFill>
                  <a:srgbClr val="4600CB"/>
                </a:solidFill>
                <a:latin typeface="Times New Roman"/>
                <a:cs typeface="Times New Roman"/>
              </a:rPr>
              <a:t>H</a:t>
            </a:r>
            <a:r>
              <a:rPr dirty="0" sz="6000" spc="-125" b="1">
                <a:solidFill>
                  <a:srgbClr val="4600CB"/>
                </a:solidFill>
                <a:latin typeface="Times New Roman"/>
                <a:cs typeface="Times New Roman"/>
              </a:rPr>
              <a:t>A</a:t>
            </a:r>
            <a:r>
              <a:rPr dirty="0" sz="6000" spc="335" b="1">
                <a:solidFill>
                  <a:srgbClr val="4600CB"/>
                </a:solidFill>
                <a:latin typeface="Times New Roman"/>
                <a:cs typeface="Times New Roman"/>
              </a:rPr>
              <a:t>N</a:t>
            </a:r>
            <a:r>
              <a:rPr dirty="0" sz="6000" spc="-145" b="1">
                <a:solidFill>
                  <a:srgbClr val="4600CB"/>
                </a:solidFill>
                <a:latin typeface="Times New Roman"/>
                <a:cs typeface="Times New Roman"/>
              </a:rPr>
              <a:t> </a:t>
            </a:r>
            <a:r>
              <a:rPr dirty="0" sz="6000" spc="-285" b="1">
                <a:solidFill>
                  <a:srgbClr val="4600CB"/>
                </a:solidFill>
                <a:latin typeface="Times New Roman"/>
                <a:cs typeface="Times New Roman"/>
              </a:rPr>
              <a:t>R</a:t>
            </a:r>
            <a:r>
              <a:rPr dirty="0" sz="6000" spc="-160" b="1">
                <a:solidFill>
                  <a:srgbClr val="4600CB"/>
                </a:solidFill>
                <a:latin typeface="Times New Roman"/>
                <a:cs typeface="Times New Roman"/>
              </a:rPr>
              <a:t>I</a:t>
            </a:r>
            <a:r>
              <a:rPr dirty="0" sz="6000" spc="-315" b="1">
                <a:solidFill>
                  <a:srgbClr val="4600CB"/>
                </a:solidFill>
                <a:latin typeface="Times New Roman"/>
                <a:cs typeface="Times New Roman"/>
              </a:rPr>
              <a:t>Z</a:t>
            </a:r>
            <a:r>
              <a:rPr dirty="0" sz="6000" spc="-125" b="1">
                <a:solidFill>
                  <a:srgbClr val="4600CB"/>
                </a:solidFill>
                <a:latin typeface="Times New Roman"/>
                <a:cs typeface="Times New Roman"/>
              </a:rPr>
              <a:t>A</a:t>
            </a:r>
            <a:r>
              <a:rPr dirty="0" sz="6000" spc="-409" b="1">
                <a:solidFill>
                  <a:srgbClr val="4600CB"/>
                </a:solidFill>
                <a:latin typeface="Times New Roman"/>
                <a:cs typeface="Times New Roman"/>
              </a:rPr>
              <a:t>L</a:t>
            </a:r>
            <a:r>
              <a:rPr dirty="0" sz="6000" spc="-145" b="1">
                <a:solidFill>
                  <a:srgbClr val="4600CB"/>
                </a:solidFill>
                <a:latin typeface="Times New Roman"/>
                <a:cs typeface="Times New Roman"/>
              </a:rPr>
              <a:t> </a:t>
            </a:r>
            <a:r>
              <a:rPr dirty="0" sz="6000" spc="90" b="1">
                <a:solidFill>
                  <a:srgbClr val="4600CB"/>
                </a:solidFill>
                <a:latin typeface="Times New Roman"/>
                <a:cs typeface="Times New Roman"/>
              </a:rPr>
              <a:t>M</a:t>
            </a:r>
            <a:r>
              <a:rPr dirty="0" sz="6000" spc="-145" b="1">
                <a:solidFill>
                  <a:srgbClr val="4600CB"/>
                </a:solidFill>
                <a:latin typeface="Times New Roman"/>
                <a:cs typeface="Times New Roman"/>
              </a:rPr>
              <a:t> </a:t>
            </a:r>
            <a:r>
              <a:rPr dirty="0" sz="6000" spc="-130" b="1">
                <a:solidFill>
                  <a:srgbClr val="4600CB"/>
                </a:solidFill>
                <a:latin typeface="Times New Roman"/>
                <a:cs typeface="Times New Roman"/>
              </a:rPr>
              <a:t>(</a:t>
            </a:r>
            <a:r>
              <a:rPr dirty="0" sz="6000" spc="375" b="1">
                <a:solidFill>
                  <a:srgbClr val="4600CB"/>
                </a:solidFill>
                <a:latin typeface="Times New Roman"/>
                <a:cs typeface="Times New Roman"/>
              </a:rPr>
              <a:t>2</a:t>
            </a:r>
            <a:r>
              <a:rPr dirty="0" sz="6000" spc="425" b="1">
                <a:solidFill>
                  <a:srgbClr val="4600CB"/>
                </a:solidFill>
                <a:latin typeface="Times New Roman"/>
                <a:cs typeface="Times New Roman"/>
              </a:rPr>
              <a:t>00</a:t>
            </a:r>
            <a:r>
              <a:rPr dirty="0" sz="6000" spc="180" b="1">
                <a:solidFill>
                  <a:srgbClr val="4600CB"/>
                </a:solidFill>
                <a:latin typeface="Times New Roman"/>
                <a:cs typeface="Times New Roman"/>
              </a:rPr>
              <a:t>8</a:t>
            </a:r>
            <a:r>
              <a:rPr dirty="0" sz="6000" spc="-484" b="1">
                <a:solidFill>
                  <a:srgbClr val="4600CB"/>
                </a:solidFill>
                <a:latin typeface="Times New Roman"/>
                <a:cs typeface="Times New Roman"/>
              </a:rPr>
              <a:t>1</a:t>
            </a:r>
            <a:r>
              <a:rPr dirty="0" sz="6000" spc="425" b="1">
                <a:solidFill>
                  <a:srgbClr val="4600CB"/>
                </a:solidFill>
                <a:latin typeface="Times New Roman"/>
                <a:cs typeface="Times New Roman"/>
              </a:rPr>
              <a:t>0</a:t>
            </a:r>
            <a:r>
              <a:rPr dirty="0" sz="6000" spc="-484" b="1">
                <a:solidFill>
                  <a:srgbClr val="4600CB"/>
                </a:solidFill>
                <a:latin typeface="Times New Roman"/>
                <a:cs typeface="Times New Roman"/>
              </a:rPr>
              <a:t>1</a:t>
            </a:r>
            <a:r>
              <a:rPr dirty="0" sz="6000" spc="425" b="1">
                <a:solidFill>
                  <a:srgbClr val="4600CB"/>
                </a:solidFill>
                <a:latin typeface="Times New Roman"/>
                <a:cs typeface="Times New Roman"/>
              </a:rPr>
              <a:t>00</a:t>
            </a:r>
            <a:r>
              <a:rPr dirty="0" sz="6000" spc="480" b="1">
                <a:solidFill>
                  <a:srgbClr val="4600CB"/>
                </a:solidFill>
                <a:latin typeface="Times New Roman"/>
                <a:cs typeface="Times New Roman"/>
              </a:rPr>
              <a:t>4</a:t>
            </a:r>
            <a:r>
              <a:rPr dirty="0" sz="6000" spc="280" b="1">
                <a:solidFill>
                  <a:srgbClr val="4600CB"/>
                </a:solidFill>
                <a:latin typeface="Times New Roman"/>
                <a:cs typeface="Times New Roman"/>
              </a:rPr>
              <a:t>5</a:t>
            </a:r>
            <a:r>
              <a:rPr dirty="0" sz="6000" spc="-10" b="1">
                <a:solidFill>
                  <a:srgbClr val="4600CB"/>
                </a:solidFill>
                <a:latin typeface="Times New Roman"/>
                <a:cs typeface="Times New Roman"/>
              </a:rPr>
              <a:t>)</a:t>
            </a:r>
            <a:endParaRPr sz="6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60"/>
            <a:ext cx="18287365" cy="10287000"/>
            <a:chOff x="0" y="360"/>
            <a:chExt cx="18287365" cy="10287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88824" y="241976"/>
              <a:ext cx="2729061" cy="3350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8604" y="7309661"/>
              <a:ext cx="2638320" cy="29773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991131"/>
              <a:ext cx="2923994" cy="32958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241" y="360"/>
              <a:ext cx="1666617" cy="28364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575848" y="1425808"/>
            <a:ext cx="4561205" cy="953769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100" spc="5" b="1">
                <a:solidFill>
                  <a:srgbClr val="4600CB"/>
                </a:solidFill>
                <a:latin typeface="Tahoma"/>
                <a:cs typeface="Tahoma"/>
              </a:rPr>
              <a:t>Kelompok</a:t>
            </a:r>
            <a:r>
              <a:rPr dirty="0" sz="6100" spc="-290" b="1">
                <a:solidFill>
                  <a:srgbClr val="4600CB"/>
                </a:solidFill>
                <a:latin typeface="Tahoma"/>
                <a:cs typeface="Tahoma"/>
              </a:rPr>
              <a:t> </a:t>
            </a:r>
            <a:r>
              <a:rPr dirty="0" sz="6100" spc="-409" b="1">
                <a:solidFill>
                  <a:srgbClr val="4600CB"/>
                </a:solidFill>
                <a:latin typeface="Tahoma"/>
                <a:cs typeface="Tahoma"/>
              </a:rPr>
              <a:t>2</a:t>
            </a:r>
            <a:endParaRPr sz="6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"/>
            <a:ext cx="18288000" cy="10287000"/>
            <a:chOff x="0" y="1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11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881873" y="2560633"/>
            <a:ext cx="14182090" cy="5046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6745" algn="l"/>
              </a:tabLst>
            </a:pPr>
            <a:r>
              <a:rPr dirty="0" sz="3450" spc="-95">
                <a:solidFill>
                  <a:srgbClr val="2F2F2F"/>
                </a:solidFill>
                <a:latin typeface="Trebuchet MS"/>
                <a:cs typeface="Trebuchet MS"/>
              </a:rPr>
              <a:t>a.	</a:t>
            </a:r>
            <a:r>
              <a:rPr dirty="0" sz="3450" spc="125">
                <a:solidFill>
                  <a:srgbClr val="2F2F2F"/>
                </a:solidFill>
                <a:latin typeface="Trebuchet MS"/>
                <a:cs typeface="Trebuchet MS"/>
              </a:rPr>
              <a:t>Manipulasi</a:t>
            </a:r>
            <a:r>
              <a:rPr dirty="0" sz="3450" spc="-9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45">
                <a:solidFill>
                  <a:srgbClr val="2F2F2F"/>
                </a:solidFill>
                <a:latin typeface="Trebuchet MS"/>
                <a:cs typeface="Trebuchet MS"/>
              </a:rPr>
              <a:t>properti</a:t>
            </a:r>
            <a:r>
              <a:rPr dirty="0" sz="3450" spc="-9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185">
                <a:solidFill>
                  <a:srgbClr val="2F2F2F"/>
                </a:solidFill>
                <a:latin typeface="Trebuchet MS"/>
                <a:cs typeface="Trebuchet MS"/>
              </a:rPr>
              <a:t>CSS1.</a:t>
            </a:r>
            <a:endParaRPr sz="3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50">
              <a:latin typeface="Trebuchet MS"/>
              <a:cs typeface="Trebuchet MS"/>
            </a:endParaRPr>
          </a:p>
          <a:p>
            <a:pPr marL="399415">
              <a:lnSpc>
                <a:spcPct val="100000"/>
              </a:lnSpc>
            </a:pPr>
            <a:r>
              <a:rPr dirty="0" sz="3450" spc="-305">
                <a:solidFill>
                  <a:srgbClr val="2F2F2F"/>
                </a:solidFill>
                <a:latin typeface="Trebuchet MS"/>
                <a:cs typeface="Trebuchet MS"/>
              </a:rPr>
              <a:t>1.</a:t>
            </a:r>
            <a:r>
              <a:rPr dirty="0" sz="3450" spc="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185">
                <a:solidFill>
                  <a:srgbClr val="2F2F2F"/>
                </a:solidFill>
                <a:latin typeface="Trebuchet MS"/>
                <a:cs typeface="Trebuchet MS"/>
              </a:rPr>
              <a:t>AddClass()</a:t>
            </a:r>
            <a:endParaRPr sz="3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06900"/>
              </a:lnSpc>
              <a:spcBef>
                <a:spcPts val="5"/>
              </a:spcBef>
            </a:pPr>
            <a:r>
              <a:rPr dirty="0" sz="3450" spc="210">
                <a:solidFill>
                  <a:srgbClr val="2F2F2F"/>
                </a:solidFill>
                <a:latin typeface="Trebuchet MS"/>
                <a:cs typeface="Trebuchet MS"/>
              </a:rPr>
              <a:t>Metode </a:t>
            </a:r>
            <a:r>
              <a:rPr dirty="0" sz="3450" spc="170">
                <a:solidFill>
                  <a:srgbClr val="2F2F2F"/>
                </a:solidFill>
                <a:latin typeface="Trebuchet MS"/>
                <a:cs typeface="Trebuchet MS"/>
              </a:rPr>
              <a:t>addClass() </a:t>
            </a:r>
            <a:r>
              <a:rPr dirty="0" sz="3450" spc="135">
                <a:solidFill>
                  <a:srgbClr val="2F2F2F"/>
                </a:solidFill>
                <a:latin typeface="Trebuchet MS"/>
                <a:cs typeface="Trebuchet MS"/>
              </a:rPr>
              <a:t>digunakan </a:t>
            </a:r>
            <a:r>
              <a:rPr dirty="0" sz="3450" spc="75">
                <a:solidFill>
                  <a:srgbClr val="2F2F2F"/>
                </a:solidFill>
                <a:latin typeface="Trebuchet MS"/>
                <a:cs typeface="Trebuchet MS"/>
              </a:rPr>
              <a:t>untuk </a:t>
            </a:r>
            <a:r>
              <a:rPr dirty="0" sz="3450" spc="145">
                <a:solidFill>
                  <a:srgbClr val="2F2F2F"/>
                </a:solidFill>
                <a:latin typeface="Trebuchet MS"/>
                <a:cs typeface="Trebuchet MS"/>
              </a:rPr>
              <a:t>menambah </a:t>
            </a:r>
            <a:r>
              <a:rPr dirty="0" sz="3450" spc="135">
                <a:solidFill>
                  <a:srgbClr val="2F2F2F"/>
                </a:solidFill>
                <a:latin typeface="Trebuchet MS"/>
                <a:cs typeface="Trebuchet MS"/>
              </a:rPr>
              <a:t>satu </a:t>
            </a:r>
            <a:r>
              <a:rPr dirty="0" sz="3450" spc="65">
                <a:solidFill>
                  <a:srgbClr val="2F2F2F"/>
                </a:solidFill>
                <a:latin typeface="Trebuchet MS"/>
                <a:cs typeface="Trebuchet MS"/>
              </a:rPr>
              <a:t>atau </a:t>
            </a:r>
            <a:r>
              <a:rPr dirty="0" sz="3450" spc="25">
                <a:solidFill>
                  <a:srgbClr val="2F2F2F"/>
                </a:solidFill>
                <a:latin typeface="Trebuchet MS"/>
                <a:cs typeface="Trebuchet MS"/>
              </a:rPr>
              <a:t>lebih </a:t>
            </a:r>
            <a:r>
              <a:rPr dirty="0" sz="3450" spc="3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165">
                <a:solidFill>
                  <a:srgbClr val="2F2F2F"/>
                </a:solidFill>
                <a:latin typeface="Trebuchet MS"/>
                <a:cs typeface="Trebuchet MS"/>
              </a:rPr>
              <a:t>namaclass </a:t>
            </a:r>
            <a:r>
              <a:rPr dirty="0" sz="3450" spc="75">
                <a:solidFill>
                  <a:srgbClr val="2F2F2F"/>
                </a:solidFill>
                <a:latin typeface="Trebuchet MS"/>
                <a:cs typeface="Trebuchet MS"/>
              </a:rPr>
              <a:t>untuk elemen </a:t>
            </a:r>
            <a:r>
              <a:rPr dirty="0" sz="3450" spc="210">
                <a:solidFill>
                  <a:srgbClr val="2F2F2F"/>
                </a:solidFill>
                <a:latin typeface="Trebuchet MS"/>
                <a:cs typeface="Trebuchet MS"/>
              </a:rPr>
              <a:t>yang </a:t>
            </a:r>
            <a:r>
              <a:rPr dirty="0" sz="3450" spc="-60">
                <a:solidFill>
                  <a:srgbClr val="2F2F2F"/>
                </a:solidFill>
                <a:latin typeface="Trebuchet MS"/>
                <a:cs typeface="Trebuchet MS"/>
              </a:rPr>
              <a:t>dipilih. </a:t>
            </a:r>
            <a:r>
              <a:rPr dirty="0" sz="3450" spc="210">
                <a:solidFill>
                  <a:srgbClr val="2F2F2F"/>
                </a:solidFill>
                <a:latin typeface="Trebuchet MS"/>
                <a:cs typeface="Trebuchet MS"/>
              </a:rPr>
              <a:t>Metode </a:t>
            </a:r>
            <a:r>
              <a:rPr dirty="0" sz="3450" spc="-70">
                <a:solidFill>
                  <a:srgbClr val="2F2F2F"/>
                </a:solidFill>
                <a:latin typeface="Trebuchet MS"/>
                <a:cs typeface="Trebuchet MS"/>
              </a:rPr>
              <a:t>ini </a:t>
            </a:r>
            <a:r>
              <a:rPr dirty="0" sz="3450" spc="40">
                <a:solidFill>
                  <a:srgbClr val="2F2F2F"/>
                </a:solidFill>
                <a:latin typeface="Trebuchet MS"/>
                <a:cs typeface="Trebuchet MS"/>
              </a:rPr>
              <a:t>tidak </a:t>
            </a:r>
            <a:r>
              <a:rPr dirty="0" sz="3450" spc="195">
                <a:solidFill>
                  <a:srgbClr val="2F2F2F"/>
                </a:solidFill>
                <a:latin typeface="Trebuchet MS"/>
                <a:cs typeface="Trebuchet MS"/>
              </a:rPr>
              <a:t>menghapus </a:t>
            </a:r>
            <a:r>
              <a:rPr dirty="0" sz="3450" spc="20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5">
                <a:solidFill>
                  <a:srgbClr val="2F2F2F"/>
                </a:solidFill>
                <a:latin typeface="Trebuchet MS"/>
                <a:cs typeface="Trebuchet MS"/>
              </a:rPr>
              <a:t>atribut </a:t>
            </a:r>
            <a:r>
              <a:rPr dirty="0" sz="3450" spc="200">
                <a:solidFill>
                  <a:srgbClr val="2F2F2F"/>
                </a:solidFill>
                <a:latin typeface="Trebuchet MS"/>
                <a:cs typeface="Trebuchet MS"/>
              </a:rPr>
              <a:t>classyang </a:t>
            </a:r>
            <a:r>
              <a:rPr dirty="0" sz="3450" spc="45">
                <a:solidFill>
                  <a:srgbClr val="2F2F2F"/>
                </a:solidFill>
                <a:latin typeface="Trebuchet MS"/>
                <a:cs typeface="Trebuchet MS"/>
              </a:rPr>
              <a:t>ada, </a:t>
            </a:r>
            <a:r>
              <a:rPr dirty="0" sz="3450" spc="5">
                <a:solidFill>
                  <a:srgbClr val="2F2F2F"/>
                </a:solidFill>
                <a:latin typeface="Trebuchet MS"/>
                <a:cs typeface="Trebuchet MS"/>
              </a:rPr>
              <a:t>tetapi </a:t>
            </a:r>
            <a:r>
              <a:rPr dirty="0" sz="3450" spc="150">
                <a:solidFill>
                  <a:srgbClr val="2F2F2F"/>
                </a:solidFill>
                <a:latin typeface="Trebuchet MS"/>
                <a:cs typeface="Trebuchet MS"/>
              </a:rPr>
              <a:t>hanya </a:t>
            </a:r>
            <a:r>
              <a:rPr dirty="0" sz="3450" spc="145">
                <a:solidFill>
                  <a:srgbClr val="2F2F2F"/>
                </a:solidFill>
                <a:latin typeface="Trebuchet MS"/>
                <a:cs typeface="Trebuchet MS"/>
              </a:rPr>
              <a:t>menambah </a:t>
            </a:r>
            <a:r>
              <a:rPr dirty="0" sz="3450" spc="135">
                <a:solidFill>
                  <a:srgbClr val="2F2F2F"/>
                </a:solidFill>
                <a:latin typeface="Trebuchet MS"/>
                <a:cs typeface="Trebuchet MS"/>
              </a:rPr>
              <a:t>satu </a:t>
            </a:r>
            <a:r>
              <a:rPr dirty="0" sz="3450" spc="65">
                <a:solidFill>
                  <a:srgbClr val="2F2F2F"/>
                </a:solidFill>
                <a:latin typeface="Trebuchet MS"/>
                <a:cs typeface="Trebuchet MS"/>
              </a:rPr>
              <a:t>atau </a:t>
            </a:r>
            <a:r>
              <a:rPr dirty="0" sz="3450" spc="25">
                <a:solidFill>
                  <a:srgbClr val="2F2F2F"/>
                </a:solidFill>
                <a:latin typeface="Trebuchet MS"/>
                <a:cs typeface="Trebuchet MS"/>
              </a:rPr>
              <a:t>lebih </a:t>
            </a:r>
            <a:r>
              <a:rPr dirty="0" sz="3450" spc="3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160">
                <a:solidFill>
                  <a:srgbClr val="2F2F2F"/>
                </a:solidFill>
                <a:latin typeface="Trebuchet MS"/>
                <a:cs typeface="Trebuchet MS"/>
              </a:rPr>
              <a:t>namaclasske</a:t>
            </a:r>
            <a:r>
              <a:rPr dirty="0" sz="34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80">
                <a:solidFill>
                  <a:srgbClr val="2F2F2F"/>
                </a:solidFill>
                <a:latin typeface="Trebuchet MS"/>
                <a:cs typeface="Trebuchet MS"/>
              </a:rPr>
              <a:t>dalam</a:t>
            </a:r>
            <a:r>
              <a:rPr dirty="0" sz="34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70">
                <a:solidFill>
                  <a:srgbClr val="2F2F2F"/>
                </a:solidFill>
                <a:latin typeface="Trebuchet MS"/>
                <a:cs typeface="Trebuchet MS"/>
              </a:rPr>
              <a:t>atributclass.Untuk</a:t>
            </a:r>
            <a:r>
              <a:rPr dirty="0" sz="34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140">
                <a:solidFill>
                  <a:srgbClr val="2F2F2F"/>
                </a:solidFill>
                <a:latin typeface="Trebuchet MS"/>
                <a:cs typeface="Trebuchet MS"/>
              </a:rPr>
              <a:t>menambahkan</a:t>
            </a:r>
            <a:r>
              <a:rPr dirty="0" sz="34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25">
                <a:solidFill>
                  <a:srgbClr val="2F2F2F"/>
                </a:solidFill>
                <a:latin typeface="Trebuchet MS"/>
                <a:cs typeface="Trebuchet MS"/>
              </a:rPr>
              <a:t>lebih</a:t>
            </a:r>
            <a:r>
              <a:rPr dirty="0" sz="34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40">
                <a:solidFill>
                  <a:srgbClr val="2F2F2F"/>
                </a:solidFill>
                <a:latin typeface="Trebuchet MS"/>
                <a:cs typeface="Trebuchet MS"/>
              </a:rPr>
              <a:t>dari</a:t>
            </a:r>
            <a:r>
              <a:rPr dirty="0" sz="34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135">
                <a:solidFill>
                  <a:srgbClr val="2F2F2F"/>
                </a:solidFill>
                <a:latin typeface="Trebuchet MS"/>
                <a:cs typeface="Trebuchet MS"/>
              </a:rPr>
              <a:t>satu </a:t>
            </a:r>
            <a:r>
              <a:rPr dirty="0" sz="3450" spc="-102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110">
                <a:solidFill>
                  <a:srgbClr val="2F2F2F"/>
                </a:solidFill>
                <a:latin typeface="Trebuchet MS"/>
                <a:cs typeface="Trebuchet MS"/>
              </a:rPr>
              <a:t>class,</a:t>
            </a:r>
            <a:r>
              <a:rPr dirty="0" sz="34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135">
                <a:solidFill>
                  <a:srgbClr val="2F2F2F"/>
                </a:solidFill>
                <a:latin typeface="Trebuchet MS"/>
                <a:cs typeface="Trebuchet MS"/>
              </a:rPr>
              <a:t>pisahkan</a:t>
            </a:r>
            <a:r>
              <a:rPr dirty="0" sz="34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150">
                <a:solidFill>
                  <a:srgbClr val="2F2F2F"/>
                </a:solidFill>
                <a:latin typeface="Trebuchet MS"/>
                <a:cs typeface="Trebuchet MS"/>
              </a:rPr>
              <a:t>nama-nama</a:t>
            </a:r>
            <a:r>
              <a:rPr dirty="0" sz="34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185">
                <a:solidFill>
                  <a:srgbClr val="2F2F2F"/>
                </a:solidFill>
                <a:latin typeface="Trebuchet MS"/>
                <a:cs typeface="Trebuchet MS"/>
              </a:rPr>
              <a:t>classdengan</a:t>
            </a:r>
            <a:r>
              <a:rPr dirty="0" sz="34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450" spc="190">
                <a:solidFill>
                  <a:srgbClr val="2F2F2F"/>
                </a:solidFill>
                <a:latin typeface="Trebuchet MS"/>
                <a:cs typeface="Trebuchet MS"/>
              </a:rPr>
              <a:t>spasi</a:t>
            </a:r>
            <a:endParaRPr sz="3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881873" y="1609756"/>
            <a:ext cx="14467840" cy="5795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50" spc="90">
                <a:solidFill>
                  <a:srgbClr val="2F2F2F"/>
                </a:solidFill>
                <a:latin typeface="Trebuchet MS"/>
                <a:cs typeface="Trebuchet MS"/>
              </a:rPr>
              <a:t>Sintaks:</a:t>
            </a:r>
            <a:endParaRPr sz="3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00">
              <a:latin typeface="Trebuchet MS"/>
              <a:cs typeface="Trebuchet MS"/>
            </a:endParaRPr>
          </a:p>
          <a:p>
            <a:pPr marL="12700" marR="5080">
              <a:lnSpc>
                <a:spcPct val="107400"/>
              </a:lnSpc>
            </a:pPr>
            <a:r>
              <a:rPr dirty="0" sz="3550" spc="100">
                <a:solidFill>
                  <a:srgbClr val="2F2F2F"/>
                </a:solidFill>
                <a:latin typeface="Trebuchet MS"/>
                <a:cs typeface="Trebuchet MS"/>
              </a:rPr>
              <a:t>$(selector).addClass(classname,function(index,oldclass))Keteranga </a:t>
            </a:r>
            <a:r>
              <a:rPr dirty="0" sz="3550" spc="-10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-100">
                <a:solidFill>
                  <a:srgbClr val="2F2F2F"/>
                </a:solidFill>
                <a:latin typeface="Trebuchet MS"/>
                <a:cs typeface="Trebuchet MS"/>
              </a:rPr>
              <a:t>n:</a:t>
            </a:r>
            <a:endParaRPr sz="3550">
              <a:latin typeface="Trebuchet MS"/>
              <a:cs typeface="Trebuchet MS"/>
            </a:endParaRPr>
          </a:p>
          <a:p>
            <a:pPr marL="12700" marR="520065">
              <a:lnSpc>
                <a:spcPct val="107400"/>
              </a:lnSpc>
              <a:tabLst>
                <a:tab pos="739775" algn="l"/>
              </a:tabLst>
            </a:pPr>
            <a:r>
              <a:rPr dirty="0" sz="3550" spc="180">
                <a:solidFill>
                  <a:srgbClr val="2F2F2F"/>
                </a:solidFill>
                <a:latin typeface="Trebuchet MS"/>
                <a:cs typeface="Trebuchet MS"/>
              </a:rPr>
              <a:t>	</a:t>
            </a:r>
            <a:r>
              <a:rPr dirty="0" sz="3550" spc="190">
                <a:solidFill>
                  <a:srgbClr val="2F2F2F"/>
                </a:solidFill>
                <a:latin typeface="Trebuchet MS"/>
                <a:cs typeface="Trebuchet MS"/>
              </a:rPr>
              <a:t>Classname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14">
                <a:solidFill>
                  <a:srgbClr val="2F2F2F"/>
                </a:solidFill>
                <a:latin typeface="Trebuchet MS"/>
                <a:cs typeface="Trebuchet MS"/>
              </a:rPr>
              <a:t>:Menentukan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35">
                <a:solidFill>
                  <a:srgbClr val="2F2F2F"/>
                </a:solidFill>
                <a:latin typeface="Trebuchet MS"/>
                <a:cs typeface="Trebuchet MS"/>
              </a:rPr>
              <a:t>satu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65">
                <a:solidFill>
                  <a:srgbClr val="2F2F2F"/>
                </a:solidFill>
                <a:latin typeface="Trebuchet MS"/>
                <a:cs typeface="Trebuchet MS"/>
              </a:rPr>
              <a:t>atau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25">
                <a:solidFill>
                  <a:srgbClr val="2F2F2F"/>
                </a:solidFill>
                <a:latin typeface="Trebuchet MS"/>
                <a:cs typeface="Trebuchet MS"/>
              </a:rPr>
              <a:t>lebih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30">
                <a:solidFill>
                  <a:srgbClr val="2F2F2F"/>
                </a:solidFill>
                <a:latin typeface="Trebuchet MS"/>
                <a:cs typeface="Trebuchet MS"/>
              </a:rPr>
              <a:t>nama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20">
                <a:solidFill>
                  <a:srgbClr val="2F2F2F"/>
                </a:solidFill>
                <a:latin typeface="Trebuchet MS"/>
                <a:cs typeface="Trebuchet MS"/>
              </a:rPr>
              <a:t>kelas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70">
                <a:solidFill>
                  <a:srgbClr val="2F2F2F"/>
                </a:solidFill>
                <a:latin typeface="Trebuchet MS"/>
                <a:cs typeface="Trebuchet MS"/>
              </a:rPr>
              <a:t>yangakan </a:t>
            </a:r>
            <a:r>
              <a:rPr dirty="0" sz="3550" spc="-10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00">
                <a:solidFill>
                  <a:srgbClr val="2F2F2F"/>
                </a:solidFill>
                <a:latin typeface="Trebuchet MS"/>
                <a:cs typeface="Trebuchet MS"/>
              </a:rPr>
              <a:t>ditambahkan</a:t>
            </a:r>
            <a:endParaRPr sz="3550">
              <a:latin typeface="Trebuchet MS"/>
              <a:cs typeface="Trebuchet MS"/>
            </a:endParaRPr>
          </a:p>
          <a:p>
            <a:pPr marL="12700" marR="905510">
              <a:lnSpc>
                <a:spcPct val="107400"/>
              </a:lnSpc>
              <a:tabLst>
                <a:tab pos="739775" algn="l"/>
              </a:tabLst>
            </a:pPr>
            <a:r>
              <a:rPr dirty="0" sz="3550" spc="180">
                <a:solidFill>
                  <a:srgbClr val="2F2F2F"/>
                </a:solidFill>
                <a:latin typeface="Trebuchet MS"/>
                <a:cs typeface="Trebuchet MS"/>
              </a:rPr>
              <a:t>	</a:t>
            </a:r>
            <a:r>
              <a:rPr dirty="0" sz="3550" spc="90">
                <a:solidFill>
                  <a:srgbClr val="2F2F2F"/>
                </a:solidFill>
                <a:latin typeface="Trebuchet MS"/>
                <a:cs typeface="Trebuchet MS"/>
              </a:rPr>
              <a:t>Function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14">
                <a:solidFill>
                  <a:srgbClr val="2F2F2F"/>
                </a:solidFill>
                <a:latin typeface="Trebuchet MS"/>
                <a:cs typeface="Trebuchet MS"/>
              </a:rPr>
              <a:t>:Menentukan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35">
                <a:solidFill>
                  <a:srgbClr val="2F2F2F"/>
                </a:solidFill>
                <a:latin typeface="Trebuchet MS"/>
                <a:cs typeface="Trebuchet MS"/>
              </a:rPr>
              <a:t>fungsi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215">
                <a:solidFill>
                  <a:srgbClr val="2F2F2F"/>
                </a:solidFill>
                <a:latin typeface="Trebuchet MS"/>
                <a:cs typeface="Trebuchet MS"/>
              </a:rPr>
              <a:t>yang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05">
                <a:solidFill>
                  <a:srgbClr val="2F2F2F"/>
                </a:solidFill>
                <a:latin typeface="Trebuchet MS"/>
                <a:cs typeface="Trebuchet MS"/>
              </a:rPr>
              <a:t>mengembalikan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00">
                <a:solidFill>
                  <a:srgbClr val="2F2F2F"/>
                </a:solidFill>
                <a:latin typeface="Trebuchet MS"/>
                <a:cs typeface="Trebuchet MS"/>
              </a:rPr>
              <a:t>satuatau </a:t>
            </a:r>
            <a:r>
              <a:rPr dirty="0" sz="3550" spc="-10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25">
                <a:solidFill>
                  <a:srgbClr val="2F2F2F"/>
                </a:solidFill>
                <a:latin typeface="Trebuchet MS"/>
                <a:cs typeface="Trebuchet MS"/>
              </a:rPr>
              <a:t>lebih</a:t>
            </a:r>
            <a:r>
              <a:rPr dirty="0" sz="35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30">
                <a:solidFill>
                  <a:srgbClr val="2F2F2F"/>
                </a:solidFill>
                <a:latin typeface="Trebuchet MS"/>
                <a:cs typeface="Trebuchet MS"/>
              </a:rPr>
              <a:t>nama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20">
                <a:solidFill>
                  <a:srgbClr val="2F2F2F"/>
                </a:solidFill>
                <a:latin typeface="Trebuchet MS"/>
                <a:cs typeface="Trebuchet MS"/>
              </a:rPr>
              <a:t>kelas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215">
                <a:solidFill>
                  <a:srgbClr val="2F2F2F"/>
                </a:solidFill>
                <a:latin typeface="Trebuchet MS"/>
                <a:cs typeface="Trebuchet MS"/>
              </a:rPr>
              <a:t>yang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30">
                <a:solidFill>
                  <a:srgbClr val="2F2F2F"/>
                </a:solidFill>
                <a:latin typeface="Trebuchet MS"/>
                <a:cs typeface="Trebuchet MS"/>
              </a:rPr>
              <a:t>akan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00">
                <a:solidFill>
                  <a:srgbClr val="2F2F2F"/>
                </a:solidFill>
                <a:latin typeface="Trebuchet MS"/>
                <a:cs typeface="Trebuchet MS"/>
              </a:rPr>
              <a:t>ditambahkan</a:t>
            </a:r>
            <a:endParaRPr sz="3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739775" algn="l"/>
              </a:tabLst>
            </a:pPr>
            <a:r>
              <a:rPr dirty="0" sz="3550" spc="180">
                <a:solidFill>
                  <a:srgbClr val="2F2F2F"/>
                </a:solidFill>
                <a:latin typeface="Trebuchet MS"/>
                <a:cs typeface="Trebuchet MS"/>
              </a:rPr>
              <a:t>	</a:t>
            </a:r>
            <a:r>
              <a:rPr dirty="0" sz="3550" spc="110">
                <a:solidFill>
                  <a:srgbClr val="2F2F2F"/>
                </a:solidFill>
                <a:latin typeface="Trebuchet MS"/>
                <a:cs typeface="Trebuchet MS"/>
              </a:rPr>
              <a:t>Index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25">
                <a:solidFill>
                  <a:srgbClr val="2F2F2F"/>
                </a:solidFill>
                <a:latin typeface="Trebuchet MS"/>
                <a:cs typeface="Trebuchet MS"/>
              </a:rPr>
              <a:t>:Mengambilposisi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40">
                <a:solidFill>
                  <a:srgbClr val="2F2F2F"/>
                </a:solidFill>
                <a:latin typeface="Trebuchet MS"/>
                <a:cs typeface="Trebuchet MS"/>
              </a:rPr>
              <a:t>indeks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35">
                <a:solidFill>
                  <a:srgbClr val="2F2F2F"/>
                </a:solidFill>
                <a:latin typeface="Trebuchet MS"/>
                <a:cs typeface="Trebuchet MS"/>
              </a:rPr>
              <a:t>dari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70">
                <a:solidFill>
                  <a:srgbClr val="2F2F2F"/>
                </a:solidFill>
                <a:latin typeface="Trebuchet MS"/>
                <a:cs typeface="Trebuchet MS"/>
              </a:rPr>
              <a:t>elemen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215">
                <a:solidFill>
                  <a:srgbClr val="2F2F2F"/>
                </a:solidFill>
                <a:latin typeface="Trebuchet MS"/>
                <a:cs typeface="Trebuchet MS"/>
              </a:rPr>
              <a:t>yang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-25">
                <a:solidFill>
                  <a:srgbClr val="2F2F2F"/>
                </a:solidFill>
                <a:latin typeface="Trebuchet MS"/>
                <a:cs typeface="Trebuchet MS"/>
              </a:rPr>
              <a:t>dipilih</a:t>
            </a:r>
            <a:endParaRPr sz="3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739775" algn="l"/>
              </a:tabLst>
            </a:pPr>
            <a:r>
              <a:rPr dirty="0" sz="3550" spc="180">
                <a:solidFill>
                  <a:srgbClr val="2F2F2F"/>
                </a:solidFill>
                <a:latin typeface="Trebuchet MS"/>
                <a:cs typeface="Trebuchet MS"/>
              </a:rPr>
              <a:t>	</a:t>
            </a:r>
            <a:r>
              <a:rPr dirty="0" sz="3550" spc="160">
                <a:solidFill>
                  <a:srgbClr val="2F2F2F"/>
                </a:solidFill>
                <a:latin typeface="Trebuchet MS"/>
                <a:cs typeface="Trebuchet MS"/>
              </a:rPr>
              <a:t>Oldclass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10">
                <a:solidFill>
                  <a:srgbClr val="2F2F2F"/>
                </a:solidFill>
                <a:latin typeface="Trebuchet MS"/>
                <a:cs typeface="Trebuchet MS"/>
              </a:rPr>
              <a:t>:Mengambil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30">
                <a:solidFill>
                  <a:srgbClr val="2F2F2F"/>
                </a:solidFill>
                <a:latin typeface="Trebuchet MS"/>
                <a:cs typeface="Trebuchet MS"/>
              </a:rPr>
              <a:t>nama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20">
                <a:solidFill>
                  <a:srgbClr val="2F2F2F"/>
                </a:solidFill>
                <a:latin typeface="Trebuchet MS"/>
                <a:cs typeface="Trebuchet MS"/>
              </a:rPr>
              <a:t>kelas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40">
                <a:solidFill>
                  <a:srgbClr val="2F2F2F"/>
                </a:solidFill>
                <a:latin typeface="Trebuchet MS"/>
                <a:cs typeface="Trebuchet MS"/>
              </a:rPr>
              <a:t>saat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70">
                <a:solidFill>
                  <a:srgbClr val="2F2F2F"/>
                </a:solidFill>
                <a:latin typeface="Trebuchet MS"/>
                <a:cs typeface="Trebuchet MS"/>
              </a:rPr>
              <a:t>elemen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-25">
                <a:solidFill>
                  <a:srgbClr val="2F2F2F"/>
                </a:solidFill>
                <a:latin typeface="Trebuchet MS"/>
                <a:cs typeface="Trebuchet MS"/>
              </a:rPr>
              <a:t>dipilih</a:t>
            </a:r>
            <a:endParaRPr sz="3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881873" y="2134870"/>
            <a:ext cx="14450060" cy="535940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4050" spc="-25">
                <a:solidFill>
                  <a:srgbClr val="2F2F2F"/>
                </a:solidFill>
                <a:latin typeface="Trebuchet MS"/>
                <a:cs typeface="Trebuchet MS"/>
              </a:rPr>
              <a:t>2.</a:t>
            </a:r>
            <a:r>
              <a:rPr dirty="0" sz="4050" spc="-114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95">
                <a:solidFill>
                  <a:srgbClr val="2F2F2F"/>
                </a:solidFill>
                <a:latin typeface="Trebuchet MS"/>
                <a:cs typeface="Trebuchet MS"/>
              </a:rPr>
              <a:t>RemoveClass()</a:t>
            </a:r>
            <a:endParaRPr sz="4050">
              <a:latin typeface="Trebuchet MS"/>
              <a:cs typeface="Trebuchet MS"/>
            </a:endParaRPr>
          </a:p>
          <a:p>
            <a:pPr marL="12700" marR="5080" indent="1156970">
              <a:lnSpc>
                <a:spcPct val="108000"/>
              </a:lnSpc>
            </a:pPr>
            <a:r>
              <a:rPr dirty="0" sz="4050" spc="245">
                <a:solidFill>
                  <a:srgbClr val="2F2F2F"/>
                </a:solidFill>
                <a:latin typeface="Trebuchet MS"/>
                <a:cs typeface="Trebuchet MS"/>
              </a:rPr>
              <a:t>Metode </a:t>
            </a:r>
            <a:r>
              <a:rPr dirty="0" sz="4050" spc="135">
                <a:solidFill>
                  <a:srgbClr val="2F2F2F"/>
                </a:solidFill>
                <a:latin typeface="Trebuchet MS"/>
                <a:cs typeface="Trebuchet MS"/>
              </a:rPr>
              <a:t>removeClass(), 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digunakan </a:t>
            </a:r>
            <a:r>
              <a:rPr dirty="0" sz="4050" spc="90">
                <a:solidFill>
                  <a:srgbClr val="2F2F2F"/>
                </a:solidFill>
                <a:latin typeface="Trebuchet MS"/>
                <a:cs typeface="Trebuchet MS"/>
              </a:rPr>
              <a:t>untuk </a:t>
            </a:r>
            <a:r>
              <a:rPr dirty="0" sz="4050" spc="225">
                <a:solidFill>
                  <a:srgbClr val="2F2F2F"/>
                </a:solidFill>
                <a:latin typeface="Trebuchet MS"/>
                <a:cs typeface="Trebuchet MS"/>
              </a:rPr>
              <a:t>menghapus </a:t>
            </a:r>
            <a:r>
              <a:rPr dirty="0" sz="4050" spc="229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60">
                <a:solidFill>
                  <a:srgbClr val="2F2F2F"/>
                </a:solidFill>
                <a:latin typeface="Trebuchet MS"/>
                <a:cs typeface="Trebuchet MS"/>
              </a:rPr>
              <a:t>satu </a:t>
            </a:r>
            <a:r>
              <a:rPr dirty="0" sz="4050" spc="75">
                <a:solidFill>
                  <a:srgbClr val="2F2F2F"/>
                </a:solidFill>
                <a:latin typeface="Trebuchet MS"/>
                <a:cs typeface="Trebuchet MS"/>
              </a:rPr>
              <a:t>atau </a:t>
            </a:r>
            <a:r>
              <a:rPr dirty="0" sz="4050" spc="85">
                <a:solidFill>
                  <a:srgbClr val="2F2F2F"/>
                </a:solidFill>
                <a:latin typeface="Trebuchet MS"/>
                <a:cs typeface="Trebuchet MS"/>
              </a:rPr>
              <a:t>lebihnama </a:t>
            </a:r>
            <a:r>
              <a:rPr dirty="0" sz="4050" spc="225">
                <a:solidFill>
                  <a:srgbClr val="2F2F2F"/>
                </a:solidFill>
                <a:latin typeface="Trebuchet MS"/>
                <a:cs typeface="Trebuchet MS"/>
              </a:rPr>
              <a:t>class </a:t>
            </a:r>
            <a:r>
              <a:rPr dirty="0" sz="4050" spc="45">
                <a:solidFill>
                  <a:srgbClr val="2F2F2F"/>
                </a:solidFill>
                <a:latin typeface="Trebuchet MS"/>
                <a:cs typeface="Trebuchet MS"/>
              </a:rPr>
              <a:t>dari </a:t>
            </a:r>
            <a:r>
              <a:rPr dirty="0" sz="4050" spc="85">
                <a:solidFill>
                  <a:srgbClr val="2F2F2F"/>
                </a:solidFill>
                <a:latin typeface="Trebuchet MS"/>
                <a:cs typeface="Trebuchet MS"/>
              </a:rPr>
              <a:t>elemen </a:t>
            </a:r>
            <a:r>
              <a:rPr dirty="0" sz="4050" spc="250">
                <a:solidFill>
                  <a:srgbClr val="2F2F2F"/>
                </a:solidFill>
                <a:latin typeface="Trebuchet MS"/>
                <a:cs typeface="Trebuchet MS"/>
              </a:rPr>
              <a:t>yang </a:t>
            </a:r>
            <a:r>
              <a:rPr dirty="0" sz="4050" spc="-70">
                <a:solidFill>
                  <a:srgbClr val="2F2F2F"/>
                </a:solidFill>
                <a:latin typeface="Trebuchet MS"/>
                <a:cs typeface="Trebuchet MS"/>
              </a:rPr>
              <a:t>dipilih. </a:t>
            </a:r>
            <a:r>
              <a:rPr dirty="0" sz="4050" spc="95">
                <a:solidFill>
                  <a:srgbClr val="2F2F2F"/>
                </a:solidFill>
                <a:latin typeface="Trebuchet MS"/>
                <a:cs typeface="Trebuchet MS"/>
              </a:rPr>
              <a:t>Jika </a:t>
            </a:r>
            <a:r>
              <a:rPr dirty="0" sz="4050" spc="10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45">
                <a:solidFill>
                  <a:srgbClr val="2F2F2F"/>
                </a:solidFill>
                <a:latin typeface="Trebuchet MS"/>
                <a:cs typeface="Trebuchet MS"/>
              </a:rPr>
              <a:t>tidak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85">
                <a:solidFill>
                  <a:srgbClr val="2F2F2F"/>
                </a:solidFill>
                <a:latin typeface="Trebuchet MS"/>
                <a:cs typeface="Trebuchet MS"/>
              </a:rPr>
              <a:t>ada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85">
                <a:solidFill>
                  <a:srgbClr val="2F2F2F"/>
                </a:solidFill>
                <a:latin typeface="Trebuchet MS"/>
                <a:cs typeface="Trebuchet MS"/>
              </a:rPr>
              <a:t>parameter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250">
                <a:solidFill>
                  <a:srgbClr val="2F2F2F"/>
                </a:solidFill>
                <a:latin typeface="Trebuchet MS"/>
                <a:cs typeface="Trebuchet MS"/>
              </a:rPr>
              <a:t>yang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65">
                <a:solidFill>
                  <a:srgbClr val="2F2F2F"/>
                </a:solidFill>
                <a:latin typeface="Trebuchet MS"/>
                <a:cs typeface="Trebuchet MS"/>
              </a:rPr>
              <a:t>ditentukan,maka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35">
                <a:solidFill>
                  <a:srgbClr val="2F2F2F"/>
                </a:solidFill>
                <a:latin typeface="Trebuchet MS"/>
                <a:cs typeface="Trebuchet MS"/>
              </a:rPr>
              <a:t>metode</a:t>
            </a:r>
            <a:r>
              <a:rPr dirty="0" sz="40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ini 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akan </a:t>
            </a:r>
            <a:r>
              <a:rPr dirty="0" sz="4050" spc="-120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225">
                <a:solidFill>
                  <a:srgbClr val="2F2F2F"/>
                </a:solidFill>
                <a:latin typeface="Trebuchet MS"/>
                <a:cs typeface="Trebuchet MS"/>
              </a:rPr>
              <a:t>menghapus</a:t>
            </a:r>
            <a:r>
              <a:rPr dirty="0" sz="4050" spc="-8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215">
                <a:solidFill>
                  <a:srgbClr val="2F2F2F"/>
                </a:solidFill>
                <a:latin typeface="Trebuchet MS"/>
                <a:cs typeface="Trebuchet MS"/>
              </a:rPr>
              <a:t>semua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nama</a:t>
            </a:r>
            <a:r>
              <a:rPr dirty="0" sz="4050" spc="-8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225">
                <a:solidFill>
                  <a:srgbClr val="2F2F2F"/>
                </a:solidFill>
                <a:latin typeface="Trebuchet MS"/>
                <a:cs typeface="Trebuchet MS"/>
              </a:rPr>
              <a:t>class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45">
                <a:solidFill>
                  <a:srgbClr val="2F2F2F"/>
                </a:solidFill>
                <a:latin typeface="Trebuchet MS"/>
                <a:cs typeface="Trebuchet MS"/>
              </a:rPr>
              <a:t>dari</a:t>
            </a:r>
            <a:r>
              <a:rPr dirty="0" sz="4050" spc="-8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85">
                <a:solidFill>
                  <a:srgbClr val="2F2F2F"/>
                </a:solidFill>
                <a:latin typeface="Trebuchet MS"/>
                <a:cs typeface="Trebuchet MS"/>
              </a:rPr>
              <a:t>elemen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250">
                <a:solidFill>
                  <a:srgbClr val="2F2F2F"/>
                </a:solidFill>
                <a:latin typeface="Trebuchet MS"/>
                <a:cs typeface="Trebuchet MS"/>
              </a:rPr>
              <a:t>yang</a:t>
            </a:r>
            <a:r>
              <a:rPr dirty="0" sz="4050" spc="-8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70">
                <a:solidFill>
                  <a:srgbClr val="2F2F2F"/>
                </a:solidFill>
                <a:latin typeface="Trebuchet MS"/>
                <a:cs typeface="Trebuchet MS"/>
              </a:rPr>
              <a:t>dipilih.</a:t>
            </a:r>
            <a:endParaRPr sz="4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4050" spc="110">
                <a:solidFill>
                  <a:srgbClr val="2F2F2F"/>
                </a:solidFill>
                <a:latin typeface="Trebuchet MS"/>
                <a:cs typeface="Trebuchet MS"/>
              </a:rPr>
              <a:t>Sintaks:</a:t>
            </a:r>
            <a:endParaRPr sz="4050">
              <a:latin typeface="Trebuchet MS"/>
              <a:cs typeface="Trebuchet MS"/>
            </a:endParaRPr>
          </a:p>
          <a:p>
            <a:pPr marL="12700" marR="146050">
              <a:lnSpc>
                <a:spcPct val="108000"/>
              </a:lnSpc>
            </a:pPr>
            <a:r>
              <a:rPr dirty="0" sz="4050" spc="455">
                <a:solidFill>
                  <a:srgbClr val="2F2F2F"/>
                </a:solidFill>
                <a:latin typeface="Trebuchet MS"/>
                <a:cs typeface="Trebuchet MS"/>
              </a:rPr>
              <a:t>$</a:t>
            </a:r>
            <a:r>
              <a:rPr dirty="0" sz="4050" spc="-25">
                <a:solidFill>
                  <a:srgbClr val="2F2F2F"/>
                </a:solidFill>
                <a:latin typeface="Trebuchet MS"/>
                <a:cs typeface="Trebuchet MS"/>
              </a:rPr>
              <a:t>(</a:t>
            </a:r>
            <a:r>
              <a:rPr dirty="0" sz="4050" spc="475">
                <a:solidFill>
                  <a:srgbClr val="2F2F2F"/>
                </a:solidFill>
                <a:latin typeface="Trebuchet MS"/>
                <a:cs typeface="Trebuchet MS"/>
              </a:rPr>
              <a:t>s</a:t>
            </a:r>
            <a:r>
              <a:rPr dirty="0" sz="4050" spc="14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4050" spc="-235">
                <a:solidFill>
                  <a:srgbClr val="2F2F2F"/>
                </a:solidFill>
                <a:latin typeface="Trebuchet MS"/>
                <a:cs typeface="Trebuchet MS"/>
              </a:rPr>
              <a:t>l</a:t>
            </a:r>
            <a:r>
              <a:rPr dirty="0" sz="4050" spc="14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4050" spc="254">
                <a:solidFill>
                  <a:srgbClr val="2F2F2F"/>
                </a:solidFill>
                <a:latin typeface="Trebuchet MS"/>
                <a:cs typeface="Trebuchet MS"/>
              </a:rPr>
              <a:t>c</a:t>
            </a:r>
            <a:r>
              <a:rPr dirty="0" sz="4050" spc="-135">
                <a:solidFill>
                  <a:srgbClr val="2F2F2F"/>
                </a:solidFill>
                <a:latin typeface="Trebuchet MS"/>
                <a:cs typeface="Trebuchet MS"/>
              </a:rPr>
              <a:t>t</a:t>
            </a:r>
            <a:r>
              <a:rPr dirty="0" sz="4050" spc="240">
                <a:solidFill>
                  <a:srgbClr val="2F2F2F"/>
                </a:solidFill>
                <a:latin typeface="Trebuchet MS"/>
                <a:cs typeface="Trebuchet MS"/>
              </a:rPr>
              <a:t>o</a:t>
            </a:r>
            <a:r>
              <a:rPr dirty="0" sz="4050" spc="-25">
                <a:solidFill>
                  <a:srgbClr val="2F2F2F"/>
                </a:solidFill>
                <a:latin typeface="Trebuchet MS"/>
                <a:cs typeface="Trebuchet MS"/>
              </a:rPr>
              <a:t>r</a:t>
            </a:r>
            <a:r>
              <a:rPr dirty="0" sz="4050" spc="-25">
                <a:solidFill>
                  <a:srgbClr val="2F2F2F"/>
                </a:solidFill>
                <a:latin typeface="Trebuchet MS"/>
                <a:cs typeface="Trebuchet MS"/>
              </a:rPr>
              <a:t>)</a:t>
            </a:r>
            <a:r>
              <a:rPr dirty="0" sz="4050" spc="-375">
                <a:solidFill>
                  <a:srgbClr val="2F2F2F"/>
                </a:solidFill>
                <a:latin typeface="Trebuchet MS"/>
                <a:cs typeface="Trebuchet MS"/>
              </a:rPr>
              <a:t>.</a:t>
            </a:r>
            <a:r>
              <a:rPr dirty="0" sz="4050" spc="-25">
                <a:solidFill>
                  <a:srgbClr val="2F2F2F"/>
                </a:solidFill>
                <a:latin typeface="Trebuchet MS"/>
                <a:cs typeface="Trebuchet MS"/>
              </a:rPr>
              <a:t>r</a:t>
            </a:r>
            <a:r>
              <a:rPr dirty="0" sz="4050" spc="14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m</a:t>
            </a:r>
            <a:r>
              <a:rPr dirty="0" sz="4050" spc="240">
                <a:solidFill>
                  <a:srgbClr val="2F2F2F"/>
                </a:solidFill>
                <a:latin typeface="Trebuchet MS"/>
                <a:cs typeface="Trebuchet MS"/>
              </a:rPr>
              <a:t>o</a:t>
            </a:r>
            <a:r>
              <a:rPr dirty="0" sz="4050" spc="270">
                <a:solidFill>
                  <a:srgbClr val="2F2F2F"/>
                </a:solidFill>
                <a:latin typeface="Trebuchet MS"/>
                <a:cs typeface="Trebuchet MS"/>
              </a:rPr>
              <a:t>v</a:t>
            </a:r>
            <a:r>
              <a:rPr dirty="0" sz="4050" spc="14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4050" spc="520">
                <a:solidFill>
                  <a:srgbClr val="2F2F2F"/>
                </a:solidFill>
                <a:latin typeface="Trebuchet MS"/>
                <a:cs typeface="Trebuchet MS"/>
              </a:rPr>
              <a:t>C</a:t>
            </a:r>
            <a:r>
              <a:rPr dirty="0" sz="4050" spc="-235">
                <a:solidFill>
                  <a:srgbClr val="2F2F2F"/>
                </a:solidFill>
                <a:latin typeface="Trebuchet MS"/>
                <a:cs typeface="Trebuchet MS"/>
              </a:rPr>
              <a:t>l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4050" spc="475">
                <a:solidFill>
                  <a:srgbClr val="2F2F2F"/>
                </a:solidFill>
                <a:latin typeface="Trebuchet MS"/>
                <a:cs typeface="Trebuchet MS"/>
              </a:rPr>
              <a:t>ss</a:t>
            </a:r>
            <a:r>
              <a:rPr dirty="0" sz="4050" spc="-25">
                <a:solidFill>
                  <a:srgbClr val="2F2F2F"/>
                </a:solidFill>
                <a:latin typeface="Trebuchet MS"/>
                <a:cs typeface="Trebuchet MS"/>
              </a:rPr>
              <a:t>(</a:t>
            </a:r>
            <a:r>
              <a:rPr dirty="0" sz="4050" spc="254">
                <a:solidFill>
                  <a:srgbClr val="2F2F2F"/>
                </a:solidFill>
                <a:latin typeface="Trebuchet MS"/>
                <a:cs typeface="Trebuchet MS"/>
              </a:rPr>
              <a:t>c</a:t>
            </a:r>
            <a:r>
              <a:rPr dirty="0" sz="4050" spc="-235">
                <a:solidFill>
                  <a:srgbClr val="2F2F2F"/>
                </a:solidFill>
                <a:latin typeface="Trebuchet MS"/>
                <a:cs typeface="Trebuchet MS"/>
              </a:rPr>
              <a:t>l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4050" spc="475">
                <a:solidFill>
                  <a:srgbClr val="2F2F2F"/>
                </a:solidFill>
                <a:latin typeface="Trebuchet MS"/>
                <a:cs typeface="Trebuchet MS"/>
              </a:rPr>
              <a:t>ss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n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m</a:t>
            </a:r>
            <a:r>
              <a:rPr dirty="0" sz="4050" spc="14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4050" spc="-355">
                <a:solidFill>
                  <a:srgbClr val="2F2F2F"/>
                </a:solidFill>
                <a:latin typeface="Trebuchet MS"/>
                <a:cs typeface="Trebuchet MS"/>
              </a:rPr>
              <a:t>,</a:t>
            </a:r>
            <a:r>
              <a:rPr dirty="0" sz="4050" spc="-40">
                <a:solidFill>
                  <a:srgbClr val="2F2F2F"/>
                </a:solidFill>
                <a:latin typeface="Trebuchet MS"/>
                <a:cs typeface="Trebuchet MS"/>
              </a:rPr>
              <a:t>f</a:t>
            </a:r>
            <a:r>
              <a:rPr dirty="0" sz="4050" spc="140">
                <a:solidFill>
                  <a:srgbClr val="2F2F2F"/>
                </a:solidFill>
                <a:latin typeface="Trebuchet MS"/>
                <a:cs typeface="Trebuchet MS"/>
              </a:rPr>
              <a:t>u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n</a:t>
            </a:r>
            <a:r>
              <a:rPr dirty="0" sz="4050" spc="254">
                <a:solidFill>
                  <a:srgbClr val="2F2F2F"/>
                </a:solidFill>
                <a:latin typeface="Trebuchet MS"/>
                <a:cs typeface="Trebuchet MS"/>
              </a:rPr>
              <a:t>c</a:t>
            </a:r>
            <a:r>
              <a:rPr dirty="0" sz="4050" spc="-135">
                <a:solidFill>
                  <a:srgbClr val="2F2F2F"/>
                </a:solidFill>
                <a:latin typeface="Trebuchet MS"/>
                <a:cs typeface="Trebuchet MS"/>
              </a:rPr>
              <a:t>t</a:t>
            </a:r>
            <a:r>
              <a:rPr dirty="0" sz="4050" spc="-195">
                <a:solidFill>
                  <a:srgbClr val="2F2F2F"/>
                </a:solidFill>
                <a:latin typeface="Trebuchet MS"/>
                <a:cs typeface="Trebuchet MS"/>
              </a:rPr>
              <a:t>i</a:t>
            </a:r>
            <a:r>
              <a:rPr dirty="0" sz="4050" spc="240">
                <a:solidFill>
                  <a:srgbClr val="2F2F2F"/>
                </a:solidFill>
                <a:latin typeface="Trebuchet MS"/>
                <a:cs typeface="Trebuchet MS"/>
              </a:rPr>
              <a:t>o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n</a:t>
            </a:r>
            <a:r>
              <a:rPr dirty="0" sz="4050" spc="-25">
                <a:solidFill>
                  <a:srgbClr val="2F2F2F"/>
                </a:solidFill>
                <a:latin typeface="Trebuchet MS"/>
                <a:cs typeface="Trebuchet MS"/>
              </a:rPr>
              <a:t>(</a:t>
            </a:r>
            <a:r>
              <a:rPr dirty="0" sz="4050" spc="-195">
                <a:solidFill>
                  <a:srgbClr val="2F2F2F"/>
                </a:solidFill>
                <a:latin typeface="Trebuchet MS"/>
                <a:cs typeface="Trebuchet MS"/>
              </a:rPr>
              <a:t>i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n</a:t>
            </a:r>
            <a:r>
              <a:rPr dirty="0" sz="4050" spc="254">
                <a:solidFill>
                  <a:srgbClr val="2F2F2F"/>
                </a:solidFill>
                <a:latin typeface="Trebuchet MS"/>
                <a:cs typeface="Trebuchet MS"/>
              </a:rPr>
              <a:t>d</a:t>
            </a:r>
            <a:r>
              <a:rPr dirty="0" sz="4050" spc="14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x</a:t>
            </a:r>
            <a:r>
              <a:rPr dirty="0" sz="4050" spc="-355">
                <a:solidFill>
                  <a:srgbClr val="2F2F2F"/>
                </a:solidFill>
                <a:latin typeface="Trebuchet MS"/>
                <a:cs typeface="Trebuchet MS"/>
              </a:rPr>
              <a:t>,</a:t>
            </a:r>
            <a:r>
              <a:rPr dirty="0" sz="4050" spc="254">
                <a:solidFill>
                  <a:srgbClr val="2F2F2F"/>
                </a:solidFill>
                <a:latin typeface="Trebuchet MS"/>
                <a:cs typeface="Trebuchet MS"/>
              </a:rPr>
              <a:t>c</a:t>
            </a:r>
            <a:r>
              <a:rPr dirty="0" sz="4050" spc="140">
                <a:solidFill>
                  <a:srgbClr val="2F2F2F"/>
                </a:solidFill>
                <a:latin typeface="Trebuchet MS"/>
                <a:cs typeface="Trebuchet MS"/>
              </a:rPr>
              <a:t>u</a:t>
            </a:r>
            <a:r>
              <a:rPr dirty="0" sz="4050" spc="-25">
                <a:solidFill>
                  <a:srgbClr val="2F2F2F"/>
                </a:solidFill>
                <a:latin typeface="Trebuchet MS"/>
                <a:cs typeface="Trebuchet MS"/>
              </a:rPr>
              <a:t>rr</a:t>
            </a:r>
            <a:r>
              <a:rPr dirty="0" sz="4050" spc="14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n</a:t>
            </a:r>
            <a:r>
              <a:rPr dirty="0" sz="4050" spc="-114">
                <a:solidFill>
                  <a:srgbClr val="2F2F2F"/>
                </a:solidFill>
                <a:latin typeface="Trebuchet MS"/>
                <a:cs typeface="Trebuchet MS"/>
              </a:rPr>
              <a:t>t  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class))</a:t>
            </a:r>
            <a:endParaRPr sz="4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01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448936" y="1163003"/>
            <a:ext cx="15298419" cy="802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100"/>
              </a:spcBef>
              <a:tabLst>
                <a:tab pos="770890" algn="l"/>
              </a:tabLst>
            </a:pPr>
            <a:r>
              <a:rPr dirty="0" sz="4050" spc="40">
                <a:solidFill>
                  <a:srgbClr val="2F2F2F"/>
                </a:solidFill>
                <a:latin typeface="Trebuchet MS"/>
                <a:cs typeface="Trebuchet MS"/>
              </a:rPr>
              <a:t>3.	</a:t>
            </a:r>
            <a:r>
              <a:rPr dirty="0" sz="4050" spc="215">
                <a:solidFill>
                  <a:srgbClr val="2F2F2F"/>
                </a:solidFill>
                <a:latin typeface="Trebuchet MS"/>
                <a:cs typeface="Trebuchet MS"/>
              </a:rPr>
              <a:t>ToggleClass()Metode </a:t>
            </a:r>
            <a:r>
              <a:rPr dirty="0" sz="4050" spc="135">
                <a:solidFill>
                  <a:srgbClr val="2F2F2F"/>
                </a:solidFill>
                <a:latin typeface="Trebuchet MS"/>
                <a:cs typeface="Trebuchet MS"/>
              </a:rPr>
              <a:t>toggleClass(), 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digunakan </a:t>
            </a:r>
            <a:r>
              <a:rPr dirty="0" sz="4050" spc="90">
                <a:solidFill>
                  <a:srgbClr val="2F2F2F"/>
                </a:solidFill>
                <a:latin typeface="Trebuchet MS"/>
                <a:cs typeface="Trebuchet MS"/>
              </a:rPr>
              <a:t>untuk </a:t>
            </a:r>
            <a:r>
              <a:rPr dirty="0" sz="4050" spc="9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40">
                <a:solidFill>
                  <a:srgbClr val="2F2F2F"/>
                </a:solidFill>
                <a:latin typeface="Trebuchet MS"/>
                <a:cs typeface="Trebuchet MS"/>
              </a:rPr>
              <a:t>beralih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75">
                <a:solidFill>
                  <a:srgbClr val="2F2F2F"/>
                </a:solidFill>
                <a:latin typeface="Trebuchet MS"/>
                <a:cs typeface="Trebuchet MS"/>
              </a:rPr>
              <a:t>antara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70">
                <a:solidFill>
                  <a:srgbClr val="2F2F2F"/>
                </a:solidFill>
                <a:latin typeface="Trebuchet MS"/>
                <a:cs typeface="Trebuchet MS"/>
              </a:rPr>
              <a:t>menambah</a:t>
            </a:r>
            <a:r>
              <a:rPr dirty="0" sz="40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215">
                <a:solidFill>
                  <a:srgbClr val="2F2F2F"/>
                </a:solidFill>
                <a:latin typeface="Trebuchet MS"/>
                <a:cs typeface="Trebuchet MS"/>
              </a:rPr>
              <a:t>danmenghapus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60">
                <a:solidFill>
                  <a:srgbClr val="2F2F2F"/>
                </a:solidFill>
                <a:latin typeface="Trebuchet MS"/>
                <a:cs typeface="Trebuchet MS"/>
              </a:rPr>
              <a:t>satu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75">
                <a:solidFill>
                  <a:srgbClr val="2F2F2F"/>
                </a:solidFill>
                <a:latin typeface="Trebuchet MS"/>
                <a:cs typeface="Trebuchet MS"/>
              </a:rPr>
              <a:t>atau</a:t>
            </a:r>
            <a:r>
              <a:rPr dirty="0" sz="40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30">
                <a:solidFill>
                  <a:srgbClr val="2F2F2F"/>
                </a:solidFill>
                <a:latin typeface="Trebuchet MS"/>
                <a:cs typeface="Trebuchet MS"/>
              </a:rPr>
              <a:t>lebih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nama </a:t>
            </a:r>
            <a:r>
              <a:rPr dirty="0" sz="4050" spc="-120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225">
                <a:solidFill>
                  <a:srgbClr val="2F2F2F"/>
                </a:solidFill>
                <a:latin typeface="Trebuchet MS"/>
                <a:cs typeface="Trebuchet MS"/>
              </a:rPr>
              <a:t>class </a:t>
            </a:r>
            <a:r>
              <a:rPr dirty="0" sz="4050" spc="45">
                <a:solidFill>
                  <a:srgbClr val="2F2F2F"/>
                </a:solidFill>
                <a:latin typeface="Trebuchet MS"/>
                <a:cs typeface="Trebuchet MS"/>
              </a:rPr>
              <a:t>dari </a:t>
            </a:r>
            <a:r>
              <a:rPr dirty="0" sz="4050" spc="85">
                <a:solidFill>
                  <a:srgbClr val="2F2F2F"/>
                </a:solidFill>
                <a:latin typeface="Trebuchet MS"/>
                <a:cs typeface="Trebuchet MS"/>
              </a:rPr>
              <a:t>elemen </a:t>
            </a:r>
            <a:r>
              <a:rPr dirty="0" sz="4050" spc="250">
                <a:solidFill>
                  <a:srgbClr val="2F2F2F"/>
                </a:solidFill>
                <a:latin typeface="Trebuchet MS"/>
                <a:cs typeface="Trebuchet MS"/>
              </a:rPr>
              <a:t>yang </a:t>
            </a:r>
            <a:r>
              <a:rPr dirty="0" sz="4050" spc="-70">
                <a:solidFill>
                  <a:srgbClr val="2F2F2F"/>
                </a:solidFill>
                <a:latin typeface="Trebuchet MS"/>
                <a:cs typeface="Trebuchet MS"/>
              </a:rPr>
              <a:t>dipilih. </a:t>
            </a:r>
            <a:r>
              <a:rPr dirty="0" sz="4050" spc="245">
                <a:solidFill>
                  <a:srgbClr val="2F2F2F"/>
                </a:solidFill>
                <a:latin typeface="Trebuchet MS"/>
                <a:cs typeface="Trebuchet MS"/>
              </a:rPr>
              <a:t>Metode </a:t>
            </a:r>
            <a:r>
              <a:rPr dirty="0" sz="4050" spc="80">
                <a:solidFill>
                  <a:srgbClr val="2F2F2F"/>
                </a:solidFill>
                <a:latin typeface="Trebuchet MS"/>
                <a:cs typeface="Trebuchet MS"/>
              </a:rPr>
              <a:t>inimemeriksa </a:t>
            </a:r>
            <a:r>
              <a:rPr dirty="0" sz="4050" spc="110">
                <a:solidFill>
                  <a:srgbClr val="2F2F2F"/>
                </a:solidFill>
                <a:latin typeface="Trebuchet MS"/>
                <a:cs typeface="Trebuchet MS"/>
              </a:rPr>
              <a:t>setiap </a:t>
            </a:r>
            <a:r>
              <a:rPr dirty="0" sz="4050" spc="114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85">
                <a:solidFill>
                  <a:srgbClr val="2F2F2F"/>
                </a:solidFill>
                <a:latin typeface="Trebuchet MS"/>
                <a:cs typeface="Trebuchet MS"/>
              </a:rPr>
              <a:t>elemen </a:t>
            </a:r>
            <a:r>
              <a:rPr dirty="0" sz="4050" spc="90">
                <a:solidFill>
                  <a:srgbClr val="2F2F2F"/>
                </a:solidFill>
                <a:latin typeface="Trebuchet MS"/>
                <a:cs typeface="Trebuchet MS"/>
              </a:rPr>
              <a:t>untuk </a:t>
            </a:r>
            <a:r>
              <a:rPr dirty="0" sz="4050" spc="195">
                <a:solidFill>
                  <a:srgbClr val="2F2F2F"/>
                </a:solidFill>
                <a:latin typeface="Trebuchet MS"/>
                <a:cs typeface="Trebuchet MS"/>
              </a:rPr>
              <a:t>namaclass </a:t>
            </a:r>
            <a:r>
              <a:rPr dirty="0" sz="4050" spc="-25">
                <a:solidFill>
                  <a:srgbClr val="2F2F2F"/>
                </a:solidFill>
                <a:latin typeface="Trebuchet MS"/>
                <a:cs typeface="Trebuchet MS"/>
              </a:rPr>
              <a:t>tertentu. </a:t>
            </a:r>
            <a:r>
              <a:rPr dirty="0" sz="4050" spc="215">
                <a:solidFill>
                  <a:srgbClr val="2F2F2F"/>
                </a:solidFill>
                <a:latin typeface="Trebuchet MS"/>
                <a:cs typeface="Trebuchet MS"/>
              </a:rPr>
              <a:t>Nama-nama </a:t>
            </a:r>
            <a:r>
              <a:rPr dirty="0" sz="4050" spc="225">
                <a:solidFill>
                  <a:srgbClr val="2F2F2F"/>
                </a:solidFill>
                <a:latin typeface="Trebuchet MS"/>
                <a:cs typeface="Trebuchet MS"/>
              </a:rPr>
              <a:t>class </a:t>
            </a:r>
            <a:r>
              <a:rPr dirty="0" sz="4050" spc="229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25">
                <a:solidFill>
                  <a:srgbClr val="2F2F2F"/>
                </a:solidFill>
                <a:latin typeface="Trebuchet MS"/>
                <a:cs typeface="Trebuchet MS"/>
              </a:rPr>
              <a:t>akanditambahkan </a:t>
            </a:r>
            <a:r>
              <a:rPr dirty="0" sz="4050" spc="-105">
                <a:solidFill>
                  <a:srgbClr val="2F2F2F"/>
                </a:solidFill>
                <a:latin typeface="Trebuchet MS"/>
                <a:cs typeface="Trebuchet MS"/>
              </a:rPr>
              <a:t>jika </a:t>
            </a:r>
            <a:r>
              <a:rPr dirty="0" sz="4050" spc="20">
                <a:solidFill>
                  <a:srgbClr val="2F2F2F"/>
                </a:solidFill>
                <a:latin typeface="Trebuchet MS"/>
                <a:cs typeface="Trebuchet MS"/>
              </a:rPr>
              <a:t>hilang, </a:t>
            </a:r>
            <a:r>
              <a:rPr dirty="0" sz="4050" spc="190">
                <a:solidFill>
                  <a:srgbClr val="2F2F2F"/>
                </a:solidFill>
                <a:latin typeface="Trebuchet MS"/>
                <a:cs typeface="Trebuchet MS"/>
              </a:rPr>
              <a:t>dan </a:t>
            </a:r>
            <a:r>
              <a:rPr dirty="0" sz="4050" spc="175">
                <a:solidFill>
                  <a:srgbClr val="2F2F2F"/>
                </a:solidFill>
                <a:latin typeface="Trebuchet MS"/>
                <a:cs typeface="Trebuchet MS"/>
              </a:rPr>
              <a:t>dihapus </a:t>
            </a:r>
            <a:r>
              <a:rPr dirty="0" sz="4050" spc="-105">
                <a:solidFill>
                  <a:srgbClr val="2F2F2F"/>
                </a:solidFill>
                <a:latin typeface="Trebuchet MS"/>
                <a:cs typeface="Trebuchet MS"/>
              </a:rPr>
              <a:t>jika </a:t>
            </a:r>
            <a:r>
              <a:rPr dirty="0" sz="4050" spc="240">
                <a:solidFill>
                  <a:srgbClr val="2F2F2F"/>
                </a:solidFill>
                <a:latin typeface="Trebuchet MS"/>
                <a:cs typeface="Trebuchet MS"/>
              </a:rPr>
              <a:t>sudah </a:t>
            </a:r>
            <a:r>
              <a:rPr dirty="0" sz="4050" spc="-25">
                <a:solidFill>
                  <a:srgbClr val="2F2F2F"/>
                </a:solidFill>
                <a:latin typeface="Trebuchet MS"/>
                <a:cs typeface="Trebuchet MS"/>
              </a:rPr>
              <a:t>diatur. </a:t>
            </a:r>
            <a:r>
              <a:rPr dirty="0" sz="4050" spc="-2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20">
                <a:solidFill>
                  <a:srgbClr val="2F2F2F"/>
                </a:solidFill>
                <a:latin typeface="Trebuchet MS"/>
                <a:cs typeface="Trebuchet MS"/>
              </a:rPr>
              <a:t>Namun, </a:t>
            </a:r>
            <a:r>
              <a:rPr dirty="0" sz="4050" spc="215">
                <a:solidFill>
                  <a:srgbClr val="2F2F2F"/>
                </a:solidFill>
                <a:latin typeface="Trebuchet MS"/>
                <a:cs typeface="Trebuchet MS"/>
              </a:rPr>
              <a:t>dengan </a:t>
            </a:r>
            <a:r>
              <a:rPr dirty="0" sz="4050" spc="204">
                <a:solidFill>
                  <a:srgbClr val="2F2F2F"/>
                </a:solidFill>
                <a:latin typeface="Trebuchet MS"/>
                <a:cs typeface="Trebuchet MS"/>
              </a:rPr>
              <a:t>menggunakan </a:t>
            </a:r>
            <a:r>
              <a:rPr dirty="0" sz="4050" spc="85">
                <a:solidFill>
                  <a:srgbClr val="2F2F2F"/>
                </a:solidFill>
                <a:latin typeface="Trebuchet MS"/>
                <a:cs typeface="Trebuchet MS"/>
              </a:rPr>
              <a:t>parameter </a:t>
            </a:r>
            <a:r>
              <a:rPr dirty="0" sz="4050" spc="-40">
                <a:solidFill>
                  <a:srgbClr val="2F2F2F"/>
                </a:solidFill>
                <a:latin typeface="Trebuchet MS"/>
                <a:cs typeface="Trebuchet MS"/>
              </a:rPr>
              <a:t>“switch” </a:t>
            </a:r>
            <a:r>
              <a:rPr dirty="0" sz="4050" spc="-355">
                <a:solidFill>
                  <a:srgbClr val="2F2F2F"/>
                </a:solidFill>
                <a:latin typeface="Trebuchet MS"/>
                <a:cs typeface="Trebuchet MS"/>
              </a:rPr>
              <a:t>, </a:t>
            </a:r>
            <a:r>
              <a:rPr dirty="0" sz="4050" spc="30">
                <a:solidFill>
                  <a:srgbClr val="2F2F2F"/>
                </a:solidFill>
                <a:latin typeface="Trebuchet MS"/>
                <a:cs typeface="Trebuchet MS"/>
              </a:rPr>
              <a:t>Kita </a:t>
            </a:r>
            <a:r>
              <a:rPr dirty="0" sz="4050" spc="125">
                <a:solidFill>
                  <a:srgbClr val="2F2F2F"/>
                </a:solidFill>
                <a:latin typeface="Trebuchet MS"/>
                <a:cs typeface="Trebuchet MS"/>
              </a:rPr>
              <a:t>dapat </a:t>
            </a:r>
            <a:r>
              <a:rPr dirty="0" sz="4050" spc="-121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40">
                <a:solidFill>
                  <a:srgbClr val="2F2F2F"/>
                </a:solidFill>
                <a:latin typeface="Trebuchet MS"/>
                <a:cs typeface="Trebuchet MS"/>
              </a:rPr>
              <a:t>menentukanhanya </a:t>
            </a:r>
            <a:r>
              <a:rPr dirty="0" sz="4050" spc="170">
                <a:solidFill>
                  <a:srgbClr val="2F2F2F"/>
                </a:solidFill>
                <a:latin typeface="Trebuchet MS"/>
                <a:cs typeface="Trebuchet MS"/>
              </a:rPr>
              <a:t>menghapus, </a:t>
            </a:r>
            <a:r>
              <a:rPr dirty="0" sz="4050" spc="75">
                <a:solidFill>
                  <a:srgbClr val="2F2F2F"/>
                </a:solidFill>
                <a:latin typeface="Trebuchet MS"/>
                <a:cs typeface="Trebuchet MS"/>
              </a:rPr>
              <a:t>atau </a:t>
            </a:r>
            <a:r>
              <a:rPr dirty="0" sz="4050" spc="180">
                <a:solidFill>
                  <a:srgbClr val="2F2F2F"/>
                </a:solidFill>
                <a:latin typeface="Trebuchet MS"/>
                <a:cs typeface="Trebuchet MS"/>
              </a:rPr>
              <a:t>hanya </a:t>
            </a:r>
            <a:r>
              <a:rPr dirty="0" sz="4050" spc="165">
                <a:solidFill>
                  <a:srgbClr val="2F2F2F"/>
                </a:solidFill>
                <a:latin typeface="Trebuchet MS"/>
                <a:cs typeface="Trebuchet MS"/>
              </a:rPr>
              <a:t>menambahkan </a:t>
            </a:r>
            <a:r>
              <a:rPr dirty="0" sz="4050" spc="1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20">
                <a:solidFill>
                  <a:srgbClr val="2F2F2F"/>
                </a:solidFill>
                <a:latin typeface="Trebuchet MS"/>
                <a:cs typeface="Trebuchet MS"/>
              </a:rPr>
              <a:t>namaclass.Sintaks:$(selector).toggleClass(classname,function </a:t>
            </a:r>
            <a:r>
              <a:rPr dirty="0" sz="4050" spc="-121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80">
                <a:solidFill>
                  <a:srgbClr val="2F2F2F"/>
                </a:solidFill>
                <a:latin typeface="Trebuchet MS"/>
                <a:cs typeface="Trebuchet MS"/>
              </a:rPr>
              <a:t>(index,currentclass),switch)</a:t>
            </a:r>
            <a:endParaRPr sz="4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4050" spc="100">
                <a:solidFill>
                  <a:srgbClr val="2F2F2F"/>
                </a:solidFill>
                <a:latin typeface="Trebuchet MS"/>
                <a:cs typeface="Trebuchet MS"/>
              </a:rPr>
              <a:t>Keterangan:</a:t>
            </a:r>
            <a:endParaRPr sz="4050">
              <a:latin typeface="Trebuchet MS"/>
              <a:cs typeface="Trebuchet MS"/>
            </a:endParaRPr>
          </a:p>
          <a:p>
            <a:pPr marL="12700" marR="48895">
              <a:lnSpc>
                <a:spcPct val="108000"/>
              </a:lnSpc>
            </a:pPr>
            <a:r>
              <a:rPr dirty="0" sz="4050" spc="150">
                <a:solidFill>
                  <a:srgbClr val="2F2F2F"/>
                </a:solidFill>
                <a:latin typeface="Trebuchet MS"/>
                <a:cs typeface="Trebuchet MS"/>
              </a:rPr>
              <a:t>Switch:Menentukan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105">
                <a:solidFill>
                  <a:srgbClr val="2F2F2F"/>
                </a:solidFill>
                <a:latin typeface="Trebuchet MS"/>
                <a:cs typeface="Trebuchet MS"/>
              </a:rPr>
              <a:t>jika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40">
                <a:solidFill>
                  <a:srgbClr val="2F2F2F"/>
                </a:solidFill>
                <a:latin typeface="Trebuchet MS"/>
                <a:cs typeface="Trebuchet MS"/>
              </a:rPr>
              <a:t>kelas</a:t>
            </a:r>
            <a:r>
              <a:rPr dirty="0" sz="40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80">
                <a:solidFill>
                  <a:srgbClr val="2F2F2F"/>
                </a:solidFill>
                <a:latin typeface="Trebuchet MS"/>
                <a:cs typeface="Trebuchet MS"/>
              </a:rPr>
              <a:t>hanya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14">
                <a:solidFill>
                  <a:srgbClr val="2F2F2F"/>
                </a:solidFill>
                <a:latin typeface="Trebuchet MS"/>
                <a:cs typeface="Trebuchet MS"/>
              </a:rPr>
              <a:t>boleh</a:t>
            </a:r>
            <a:r>
              <a:rPr dirty="0" sz="40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14">
                <a:solidFill>
                  <a:srgbClr val="2F2F2F"/>
                </a:solidFill>
                <a:latin typeface="Trebuchet MS"/>
                <a:cs typeface="Trebuchet MS"/>
              </a:rPr>
              <a:t>ditambahkan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40">
                <a:solidFill>
                  <a:srgbClr val="2F2F2F"/>
                </a:solidFill>
                <a:latin typeface="Trebuchet MS"/>
                <a:cs typeface="Trebuchet MS"/>
              </a:rPr>
              <a:t>(true), </a:t>
            </a:r>
            <a:r>
              <a:rPr dirty="0" sz="4050" spc="-120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35">
                <a:solidFill>
                  <a:srgbClr val="2F2F2F"/>
                </a:solidFill>
                <a:latin typeface="Trebuchet MS"/>
                <a:cs typeface="Trebuchet MS"/>
              </a:rPr>
              <a:t>atauhanya</a:t>
            </a:r>
            <a:r>
              <a:rPr dirty="0" sz="4050" spc="-9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75">
                <a:solidFill>
                  <a:srgbClr val="2F2F2F"/>
                </a:solidFill>
                <a:latin typeface="Trebuchet MS"/>
                <a:cs typeface="Trebuchet MS"/>
              </a:rPr>
              <a:t>dihapus</a:t>
            </a:r>
            <a:r>
              <a:rPr dirty="0" sz="4050" spc="-8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65">
                <a:solidFill>
                  <a:srgbClr val="2F2F2F"/>
                </a:solidFill>
                <a:latin typeface="Trebuchet MS"/>
                <a:cs typeface="Trebuchet MS"/>
              </a:rPr>
              <a:t>(false)</a:t>
            </a:r>
            <a:endParaRPr sz="4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232468" y="1233185"/>
            <a:ext cx="15713075" cy="815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100"/>
              </a:spcBef>
            </a:pPr>
            <a:r>
              <a:rPr dirty="0" sz="3550" spc="40">
                <a:solidFill>
                  <a:srgbClr val="2F2F2F"/>
                </a:solidFill>
                <a:latin typeface="Trebuchet MS"/>
                <a:cs typeface="Trebuchet MS"/>
              </a:rPr>
              <a:t>4.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250">
                <a:solidFill>
                  <a:srgbClr val="2F2F2F"/>
                </a:solidFill>
                <a:latin typeface="Trebuchet MS"/>
                <a:cs typeface="Trebuchet MS"/>
              </a:rPr>
              <a:t>CSS()Metode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14">
                <a:solidFill>
                  <a:srgbClr val="2F2F2F"/>
                </a:solidFill>
                <a:latin typeface="Trebuchet MS"/>
                <a:cs typeface="Trebuchet MS"/>
              </a:rPr>
              <a:t>css(),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35">
                <a:solidFill>
                  <a:srgbClr val="2F2F2F"/>
                </a:solidFill>
                <a:latin typeface="Trebuchet MS"/>
                <a:cs typeface="Trebuchet MS"/>
              </a:rPr>
              <a:t>digunakan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75">
                <a:solidFill>
                  <a:srgbClr val="2F2F2F"/>
                </a:solidFill>
                <a:latin typeface="Trebuchet MS"/>
                <a:cs typeface="Trebuchet MS"/>
              </a:rPr>
              <a:t>untuk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05">
                <a:solidFill>
                  <a:srgbClr val="2F2F2F"/>
                </a:solidFill>
                <a:latin typeface="Trebuchet MS"/>
                <a:cs typeface="Trebuchet MS"/>
              </a:rPr>
              <a:t>mengatur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65">
                <a:solidFill>
                  <a:srgbClr val="2F2F2F"/>
                </a:solidFill>
                <a:latin typeface="Trebuchet MS"/>
                <a:cs typeface="Trebuchet MS"/>
              </a:rPr>
              <a:t>atau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20">
                <a:solidFill>
                  <a:srgbClr val="2F2F2F"/>
                </a:solidFill>
                <a:latin typeface="Trebuchet MS"/>
                <a:cs typeface="Trebuchet MS"/>
              </a:rPr>
              <a:t>mendapatkan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35">
                <a:solidFill>
                  <a:srgbClr val="2F2F2F"/>
                </a:solidFill>
                <a:latin typeface="Trebuchet MS"/>
                <a:cs typeface="Trebuchet MS"/>
              </a:rPr>
              <a:t>satu </a:t>
            </a:r>
            <a:r>
              <a:rPr dirty="0" sz="3550" spc="-10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40">
                <a:solidFill>
                  <a:srgbClr val="2F2F2F"/>
                </a:solidFill>
                <a:latin typeface="Trebuchet MS"/>
                <a:cs typeface="Trebuchet MS"/>
              </a:rPr>
              <a:t>ataulebih properti </a:t>
            </a:r>
            <a:r>
              <a:rPr dirty="0" sz="3550" spc="520">
                <a:solidFill>
                  <a:srgbClr val="2F2F2F"/>
                </a:solidFill>
                <a:latin typeface="Trebuchet MS"/>
                <a:cs typeface="Trebuchet MS"/>
              </a:rPr>
              <a:t>CSS </a:t>
            </a:r>
            <a:r>
              <a:rPr dirty="0" sz="3550" spc="75">
                <a:solidFill>
                  <a:srgbClr val="2F2F2F"/>
                </a:solidFill>
                <a:latin typeface="Trebuchet MS"/>
                <a:cs typeface="Trebuchet MS"/>
              </a:rPr>
              <a:t>untuk </a:t>
            </a:r>
            <a:r>
              <a:rPr dirty="0" sz="3550" spc="70">
                <a:solidFill>
                  <a:srgbClr val="2F2F2F"/>
                </a:solidFill>
                <a:latin typeface="Trebuchet MS"/>
                <a:cs typeface="Trebuchet MS"/>
              </a:rPr>
              <a:t>elemen </a:t>
            </a:r>
            <a:r>
              <a:rPr dirty="0" sz="3550" spc="215">
                <a:solidFill>
                  <a:srgbClr val="2F2F2F"/>
                </a:solidFill>
                <a:latin typeface="Trebuchet MS"/>
                <a:cs typeface="Trebuchet MS"/>
              </a:rPr>
              <a:t>yang </a:t>
            </a:r>
            <a:r>
              <a:rPr dirty="0" sz="3550" spc="5">
                <a:solidFill>
                  <a:srgbClr val="2F2F2F"/>
                </a:solidFill>
                <a:latin typeface="Trebuchet MS"/>
                <a:cs typeface="Trebuchet MS"/>
              </a:rPr>
              <a:t>dipilih.Namun, </a:t>
            </a:r>
            <a:r>
              <a:rPr dirty="0" sz="3550" spc="40">
                <a:solidFill>
                  <a:srgbClr val="2F2F2F"/>
                </a:solidFill>
                <a:latin typeface="Trebuchet MS"/>
                <a:cs typeface="Trebuchet MS"/>
              </a:rPr>
              <a:t>properti </a:t>
            </a:r>
            <a:r>
              <a:rPr dirty="0" sz="3550" spc="520">
                <a:solidFill>
                  <a:srgbClr val="2F2F2F"/>
                </a:solidFill>
                <a:latin typeface="Trebuchet MS"/>
                <a:cs typeface="Trebuchet MS"/>
              </a:rPr>
              <a:t>CSS </a:t>
            </a:r>
            <a:r>
              <a:rPr dirty="0" sz="3550" spc="52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25">
                <a:solidFill>
                  <a:srgbClr val="2F2F2F"/>
                </a:solidFill>
                <a:latin typeface="Trebuchet MS"/>
                <a:cs typeface="Trebuchet MS"/>
              </a:rPr>
              <a:t>singkatan</a:t>
            </a:r>
            <a:r>
              <a:rPr dirty="0" sz="35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60">
                <a:solidFill>
                  <a:srgbClr val="2F2F2F"/>
                </a:solidFill>
                <a:latin typeface="Trebuchet MS"/>
                <a:cs typeface="Trebuchet MS"/>
              </a:rPr>
              <a:t>(seperti</a:t>
            </a:r>
            <a:endParaRPr sz="3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3550" spc="50">
                <a:solidFill>
                  <a:srgbClr val="2F2F2F"/>
                </a:solidFill>
                <a:latin typeface="Trebuchet MS"/>
                <a:cs typeface="Trebuchet MS"/>
              </a:rPr>
              <a:t>“background”)</a:t>
            </a:r>
            <a:endParaRPr sz="3550">
              <a:latin typeface="Trebuchet MS"/>
              <a:cs typeface="Trebuchet MS"/>
            </a:endParaRPr>
          </a:p>
          <a:p>
            <a:pPr marL="12700" marR="81280">
              <a:lnSpc>
                <a:spcPct val="107400"/>
              </a:lnSpc>
            </a:pPr>
            <a:r>
              <a:rPr dirty="0" sz="3550" spc="40">
                <a:solidFill>
                  <a:srgbClr val="2F2F2F"/>
                </a:solidFill>
                <a:latin typeface="Trebuchet MS"/>
                <a:cs typeface="Trebuchet MS"/>
              </a:rPr>
              <a:t>tidak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70">
                <a:solidFill>
                  <a:srgbClr val="2F2F2F"/>
                </a:solidFill>
                <a:latin typeface="Trebuchet MS"/>
                <a:cs typeface="Trebuchet MS"/>
              </a:rPr>
              <a:t>sepenuhnya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40">
                <a:solidFill>
                  <a:srgbClr val="2F2F2F"/>
                </a:solidFill>
                <a:latin typeface="Trebuchet MS"/>
                <a:cs typeface="Trebuchet MS"/>
              </a:rPr>
              <a:t>didukung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60">
                <a:solidFill>
                  <a:srgbClr val="2F2F2F"/>
                </a:solidFill>
                <a:latin typeface="Trebuchet MS"/>
                <a:cs typeface="Trebuchet MS"/>
              </a:rPr>
              <a:t>dan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05">
                <a:solidFill>
                  <a:srgbClr val="2F2F2F"/>
                </a:solidFill>
                <a:latin typeface="Trebuchet MS"/>
                <a:cs typeface="Trebuchet MS"/>
              </a:rPr>
              <a:t>dapat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95">
                <a:solidFill>
                  <a:srgbClr val="2F2F2F"/>
                </a:solidFill>
                <a:latin typeface="Trebuchet MS"/>
                <a:cs typeface="Trebuchet MS"/>
              </a:rPr>
              <a:t>memberikan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60">
                <a:solidFill>
                  <a:srgbClr val="2F2F2F"/>
                </a:solidFill>
                <a:latin typeface="Trebuchet MS"/>
                <a:cs typeface="Trebuchet MS"/>
              </a:rPr>
              <a:t>hasil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215">
                <a:solidFill>
                  <a:srgbClr val="2F2F2F"/>
                </a:solidFill>
                <a:latin typeface="Trebuchet MS"/>
                <a:cs typeface="Trebuchet MS"/>
              </a:rPr>
              <a:t>yang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45">
                <a:solidFill>
                  <a:srgbClr val="2F2F2F"/>
                </a:solidFill>
                <a:latin typeface="Trebuchet MS"/>
                <a:cs typeface="Trebuchet MS"/>
              </a:rPr>
              <a:t>berbeda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25">
                <a:solidFill>
                  <a:srgbClr val="2F2F2F"/>
                </a:solidFill>
                <a:latin typeface="Trebuchet MS"/>
                <a:cs typeface="Trebuchet MS"/>
              </a:rPr>
              <a:t>di </a:t>
            </a:r>
            <a:r>
              <a:rPr dirty="0" sz="3550" spc="-10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65">
                <a:solidFill>
                  <a:srgbClr val="2F2F2F"/>
                </a:solidFill>
                <a:latin typeface="Trebuchet MS"/>
                <a:cs typeface="Trebuchet MS"/>
              </a:rPr>
              <a:t>browser</a:t>
            </a:r>
            <a:r>
              <a:rPr dirty="0" sz="35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215">
                <a:solidFill>
                  <a:srgbClr val="2F2F2F"/>
                </a:solidFill>
                <a:latin typeface="Trebuchet MS"/>
                <a:cs typeface="Trebuchet MS"/>
              </a:rPr>
              <a:t>yang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85">
                <a:solidFill>
                  <a:srgbClr val="2F2F2F"/>
                </a:solidFill>
                <a:latin typeface="Trebuchet MS"/>
                <a:cs typeface="Trebuchet MS"/>
              </a:rPr>
              <a:t>berbeda.</a:t>
            </a:r>
            <a:endParaRPr sz="3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550" spc="90">
                <a:solidFill>
                  <a:srgbClr val="2F2F2F"/>
                </a:solidFill>
                <a:latin typeface="Trebuchet MS"/>
                <a:cs typeface="Trebuchet MS"/>
              </a:rPr>
              <a:t>Sintaks:</a:t>
            </a:r>
            <a:endParaRPr sz="3550">
              <a:latin typeface="Trebuchet MS"/>
              <a:cs typeface="Trebuchet MS"/>
            </a:endParaRPr>
          </a:p>
          <a:p>
            <a:pPr marL="462280" indent="-450215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462915" algn="l"/>
              </a:tabLst>
            </a:pPr>
            <a:r>
              <a:rPr dirty="0" sz="3550" spc="150">
                <a:solidFill>
                  <a:srgbClr val="2F2F2F"/>
                </a:solidFill>
                <a:latin typeface="Trebuchet MS"/>
                <a:cs typeface="Trebuchet MS"/>
              </a:rPr>
              <a:t>Mengembalikan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-60">
                <a:solidFill>
                  <a:srgbClr val="2F2F2F"/>
                </a:solidFill>
                <a:latin typeface="Trebuchet MS"/>
                <a:cs typeface="Trebuchet MS"/>
              </a:rPr>
              <a:t>nilai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40">
                <a:solidFill>
                  <a:srgbClr val="2F2F2F"/>
                </a:solidFill>
                <a:latin typeface="Trebuchet MS"/>
                <a:cs typeface="Trebuchet MS"/>
              </a:rPr>
              <a:t>properti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325">
                <a:solidFill>
                  <a:srgbClr val="2F2F2F"/>
                </a:solidFill>
                <a:latin typeface="Trebuchet MS"/>
                <a:cs typeface="Trebuchet MS"/>
              </a:rPr>
              <a:t>CSS:$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80">
                <a:solidFill>
                  <a:srgbClr val="2F2F2F"/>
                </a:solidFill>
                <a:latin typeface="Trebuchet MS"/>
                <a:cs typeface="Trebuchet MS"/>
              </a:rPr>
              <a:t>(Selector)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350">
                <a:solidFill>
                  <a:srgbClr val="2F2F2F"/>
                </a:solidFill>
                <a:latin typeface="Trebuchet MS"/>
                <a:cs typeface="Trebuchet MS"/>
              </a:rPr>
              <a:t>css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70">
                <a:solidFill>
                  <a:srgbClr val="2F2F2F"/>
                </a:solidFill>
                <a:latin typeface="Trebuchet MS"/>
                <a:cs typeface="Trebuchet MS"/>
              </a:rPr>
              <a:t>(property)</a:t>
            </a:r>
            <a:endParaRPr sz="3550">
              <a:latin typeface="Trebuchet MS"/>
              <a:cs typeface="Trebuchet MS"/>
            </a:endParaRPr>
          </a:p>
          <a:p>
            <a:pPr marL="535940" indent="-523875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36575" algn="l"/>
              </a:tabLst>
            </a:pPr>
            <a:r>
              <a:rPr dirty="0" sz="3550" spc="180">
                <a:solidFill>
                  <a:srgbClr val="2F2F2F"/>
                </a:solidFill>
                <a:latin typeface="Trebuchet MS"/>
                <a:cs typeface="Trebuchet MS"/>
              </a:rPr>
              <a:t>Mengatur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40">
                <a:solidFill>
                  <a:srgbClr val="2F2F2F"/>
                </a:solidFill>
                <a:latin typeface="Trebuchet MS"/>
                <a:cs typeface="Trebuchet MS"/>
              </a:rPr>
              <a:t>properti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520">
                <a:solidFill>
                  <a:srgbClr val="2F2F2F"/>
                </a:solidFill>
                <a:latin typeface="Trebuchet MS"/>
                <a:cs typeface="Trebuchet MS"/>
              </a:rPr>
              <a:t>CSS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60">
                <a:solidFill>
                  <a:srgbClr val="2F2F2F"/>
                </a:solidFill>
                <a:latin typeface="Trebuchet MS"/>
                <a:cs typeface="Trebuchet MS"/>
              </a:rPr>
              <a:t>dan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-30">
                <a:solidFill>
                  <a:srgbClr val="2F2F2F"/>
                </a:solidFill>
                <a:latin typeface="Trebuchet MS"/>
                <a:cs typeface="Trebuchet MS"/>
              </a:rPr>
              <a:t>nilai:$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80">
                <a:solidFill>
                  <a:srgbClr val="2F2F2F"/>
                </a:solidFill>
                <a:latin typeface="Trebuchet MS"/>
                <a:cs typeface="Trebuchet MS"/>
              </a:rPr>
              <a:t>(Selector)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350">
                <a:solidFill>
                  <a:srgbClr val="2F2F2F"/>
                </a:solidFill>
                <a:latin typeface="Trebuchet MS"/>
                <a:cs typeface="Trebuchet MS"/>
              </a:rPr>
              <a:t>css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55">
                <a:solidFill>
                  <a:srgbClr val="2F2F2F"/>
                </a:solidFill>
                <a:latin typeface="Trebuchet MS"/>
                <a:cs typeface="Trebuchet MS"/>
              </a:rPr>
              <a:t>(propery,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60">
                <a:solidFill>
                  <a:srgbClr val="2F2F2F"/>
                </a:solidFill>
                <a:latin typeface="Trebuchet MS"/>
                <a:cs typeface="Trebuchet MS"/>
              </a:rPr>
              <a:t>value)</a:t>
            </a:r>
            <a:endParaRPr sz="3550">
              <a:latin typeface="Trebuchet MS"/>
              <a:cs typeface="Trebuchet MS"/>
            </a:endParaRPr>
          </a:p>
          <a:p>
            <a:pPr marL="12700" marR="283210">
              <a:lnSpc>
                <a:spcPct val="107400"/>
              </a:lnSpc>
              <a:buAutoNum type="arabicPeriod"/>
              <a:tabLst>
                <a:tab pos="551180" algn="l"/>
              </a:tabLst>
            </a:pPr>
            <a:r>
              <a:rPr dirty="0" sz="3550" spc="180">
                <a:solidFill>
                  <a:srgbClr val="2F2F2F"/>
                </a:solidFill>
                <a:latin typeface="Trebuchet MS"/>
                <a:cs typeface="Trebuchet MS"/>
              </a:rPr>
              <a:t>Mengatur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40">
                <a:solidFill>
                  <a:srgbClr val="2F2F2F"/>
                </a:solidFill>
                <a:latin typeface="Trebuchet MS"/>
                <a:cs typeface="Trebuchet MS"/>
              </a:rPr>
              <a:t>properti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520">
                <a:solidFill>
                  <a:srgbClr val="2F2F2F"/>
                </a:solidFill>
                <a:latin typeface="Trebuchet MS"/>
                <a:cs typeface="Trebuchet MS"/>
              </a:rPr>
              <a:t>CSS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60">
                <a:solidFill>
                  <a:srgbClr val="2F2F2F"/>
                </a:solidFill>
                <a:latin typeface="Trebuchet MS"/>
                <a:cs typeface="Trebuchet MS"/>
              </a:rPr>
              <a:t>dan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-60">
                <a:solidFill>
                  <a:srgbClr val="2F2F2F"/>
                </a:solidFill>
                <a:latin typeface="Trebuchet MS"/>
                <a:cs typeface="Trebuchet MS"/>
              </a:rPr>
              <a:t>nilai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75">
                <a:solidFill>
                  <a:srgbClr val="2F2F2F"/>
                </a:solidFill>
                <a:latin typeface="Trebuchet MS"/>
                <a:cs typeface="Trebuchet MS"/>
              </a:rPr>
              <a:t>menggunakan</a:t>
            </a:r>
            <a:r>
              <a:rPr dirty="0" sz="3550" spc="-7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10">
                <a:solidFill>
                  <a:srgbClr val="2F2F2F"/>
                </a:solidFill>
                <a:latin typeface="Trebuchet MS"/>
                <a:cs typeface="Trebuchet MS"/>
              </a:rPr>
              <a:t>fungsi:$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80">
                <a:solidFill>
                  <a:srgbClr val="2F2F2F"/>
                </a:solidFill>
                <a:latin typeface="Trebuchet MS"/>
                <a:cs typeface="Trebuchet MS"/>
              </a:rPr>
              <a:t>(Selector)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350">
                <a:solidFill>
                  <a:srgbClr val="2F2F2F"/>
                </a:solidFill>
                <a:latin typeface="Trebuchet MS"/>
                <a:cs typeface="Trebuchet MS"/>
              </a:rPr>
              <a:t>css </a:t>
            </a:r>
            <a:r>
              <a:rPr dirty="0" sz="3550" spc="-10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40">
                <a:solidFill>
                  <a:srgbClr val="2F2F2F"/>
                </a:solidFill>
                <a:latin typeface="Trebuchet MS"/>
                <a:cs typeface="Trebuchet MS"/>
              </a:rPr>
              <a:t>(property,</a:t>
            </a:r>
            <a:r>
              <a:rPr dirty="0" sz="35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60">
                <a:solidFill>
                  <a:srgbClr val="2F2F2F"/>
                </a:solidFill>
                <a:latin typeface="Trebuchet MS"/>
                <a:cs typeface="Trebuchet MS"/>
              </a:rPr>
              <a:t>function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5">
                <a:solidFill>
                  <a:srgbClr val="2F2F2F"/>
                </a:solidFill>
                <a:latin typeface="Trebuchet MS"/>
                <a:cs typeface="Trebuchet MS"/>
              </a:rPr>
              <a:t>(index,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75">
                <a:solidFill>
                  <a:srgbClr val="2F2F2F"/>
                </a:solidFill>
                <a:latin typeface="Trebuchet MS"/>
                <a:cs typeface="Trebuchet MS"/>
              </a:rPr>
              <a:t>CurrentValue))</a:t>
            </a:r>
            <a:endParaRPr sz="3550">
              <a:latin typeface="Trebuchet MS"/>
              <a:cs typeface="Trebuchet MS"/>
            </a:endParaRPr>
          </a:p>
          <a:p>
            <a:pPr marL="12700" marR="247650">
              <a:lnSpc>
                <a:spcPct val="107400"/>
              </a:lnSpc>
              <a:buAutoNum type="arabicPeriod"/>
              <a:tabLst>
                <a:tab pos="553720" algn="l"/>
              </a:tabLst>
            </a:pPr>
            <a:r>
              <a:rPr dirty="0" sz="3550" spc="180">
                <a:solidFill>
                  <a:srgbClr val="2F2F2F"/>
                </a:solidFill>
                <a:latin typeface="Trebuchet MS"/>
                <a:cs typeface="Trebuchet MS"/>
              </a:rPr>
              <a:t>Mengatur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40">
                <a:solidFill>
                  <a:srgbClr val="2F2F2F"/>
                </a:solidFill>
                <a:latin typeface="Trebuchet MS"/>
                <a:cs typeface="Trebuchet MS"/>
              </a:rPr>
              <a:t>beberapa</a:t>
            </a:r>
            <a:r>
              <a:rPr dirty="0" sz="35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40">
                <a:solidFill>
                  <a:srgbClr val="2F2F2F"/>
                </a:solidFill>
                <a:latin typeface="Trebuchet MS"/>
                <a:cs typeface="Trebuchet MS"/>
              </a:rPr>
              <a:t>properti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60">
                <a:solidFill>
                  <a:srgbClr val="2F2F2F"/>
                </a:solidFill>
                <a:latin typeface="Trebuchet MS"/>
                <a:cs typeface="Trebuchet MS"/>
              </a:rPr>
              <a:t>dan</a:t>
            </a:r>
            <a:r>
              <a:rPr dirty="0" sz="35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-15">
                <a:solidFill>
                  <a:srgbClr val="2F2F2F"/>
                </a:solidFill>
                <a:latin typeface="Trebuchet MS"/>
                <a:cs typeface="Trebuchet MS"/>
              </a:rPr>
              <a:t>nilai-nilai:$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80">
                <a:solidFill>
                  <a:srgbClr val="2F2F2F"/>
                </a:solidFill>
                <a:latin typeface="Trebuchet MS"/>
                <a:cs typeface="Trebuchet MS"/>
              </a:rPr>
              <a:t>(Selector)</a:t>
            </a:r>
            <a:r>
              <a:rPr dirty="0" sz="3550" spc="-6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350">
                <a:solidFill>
                  <a:srgbClr val="2F2F2F"/>
                </a:solidFill>
                <a:latin typeface="Trebuchet MS"/>
                <a:cs typeface="Trebuchet MS"/>
              </a:rPr>
              <a:t>css</a:t>
            </a:r>
            <a:r>
              <a:rPr dirty="0" sz="3550" spc="-6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30">
                <a:solidFill>
                  <a:srgbClr val="2F2F2F"/>
                </a:solidFill>
                <a:latin typeface="Trebuchet MS"/>
                <a:cs typeface="Trebuchet MS"/>
              </a:rPr>
              <a:t>({property: </a:t>
            </a:r>
            <a:r>
              <a:rPr dirty="0" sz="3550" spc="-105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5">
                <a:solidFill>
                  <a:srgbClr val="2F2F2F"/>
                </a:solidFill>
                <a:latin typeface="Trebuchet MS"/>
                <a:cs typeface="Trebuchet MS"/>
              </a:rPr>
              <a:t>value,</a:t>
            </a:r>
            <a:r>
              <a:rPr dirty="0" sz="35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45">
                <a:solidFill>
                  <a:srgbClr val="2F2F2F"/>
                </a:solidFill>
                <a:latin typeface="Trebuchet MS"/>
                <a:cs typeface="Trebuchet MS"/>
              </a:rPr>
              <a:t>property: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15">
                <a:solidFill>
                  <a:srgbClr val="2F2F2F"/>
                </a:solidFill>
                <a:latin typeface="Trebuchet MS"/>
                <a:cs typeface="Trebuchet MS"/>
              </a:rPr>
              <a:t>value,</a:t>
            </a:r>
            <a:r>
              <a:rPr dirty="0" sz="3550" spc="-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3550" spc="-204">
                <a:solidFill>
                  <a:srgbClr val="2F2F2F"/>
                </a:solidFill>
                <a:latin typeface="Trebuchet MS"/>
                <a:cs typeface="Trebuchet MS"/>
              </a:rPr>
              <a:t>...})</a:t>
            </a:r>
            <a:endParaRPr sz="3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03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232468" y="1706246"/>
            <a:ext cx="15310485" cy="202565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4050" spc="100">
                <a:solidFill>
                  <a:srgbClr val="2F2F2F"/>
                </a:solidFill>
                <a:latin typeface="Trebuchet MS"/>
                <a:cs typeface="Trebuchet MS"/>
              </a:rPr>
              <a:t>Keterangan:</a:t>
            </a:r>
            <a:endParaRPr sz="4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  <a:tabLst>
                <a:tab pos="3390265" algn="l"/>
              </a:tabLst>
            </a:pPr>
            <a:r>
              <a:rPr dirty="0" sz="4050" spc="204">
                <a:solidFill>
                  <a:srgbClr val="2F2F2F"/>
                </a:solidFill>
                <a:latin typeface="Trebuchet MS"/>
                <a:cs typeface="Trebuchet MS"/>
              </a:rPr>
              <a:t></a:t>
            </a:r>
            <a:r>
              <a:rPr dirty="0" sz="4050" spc="-8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25">
                <a:solidFill>
                  <a:srgbClr val="2F2F2F"/>
                </a:solidFill>
                <a:latin typeface="Trebuchet MS"/>
                <a:cs typeface="Trebuchet MS"/>
              </a:rPr>
              <a:t>Property	</a:t>
            </a:r>
            <a:r>
              <a:rPr dirty="0" sz="4050" spc="140">
                <a:solidFill>
                  <a:srgbClr val="2F2F2F"/>
                </a:solidFill>
                <a:latin typeface="Trebuchet MS"/>
                <a:cs typeface="Trebuchet MS"/>
              </a:rPr>
              <a:t>:Menentukan</a:t>
            </a:r>
            <a:r>
              <a:rPr dirty="0" sz="4050" spc="-9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595">
                <a:solidFill>
                  <a:srgbClr val="2F2F2F"/>
                </a:solidFill>
                <a:latin typeface="Trebuchet MS"/>
                <a:cs typeface="Trebuchet MS"/>
              </a:rPr>
              <a:t>CSS</a:t>
            </a:r>
            <a:r>
              <a:rPr dirty="0" sz="4050" spc="-9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nama</a:t>
            </a:r>
            <a:r>
              <a:rPr dirty="0" sz="4050" spc="-9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0">
                <a:solidFill>
                  <a:srgbClr val="2F2F2F"/>
                </a:solidFill>
                <a:latin typeface="Trebuchet MS"/>
                <a:cs typeface="Trebuchet MS"/>
              </a:rPr>
              <a:t>properti,</a:t>
            </a:r>
            <a:r>
              <a:rPr dirty="0" sz="4050" spc="-9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90">
                <a:solidFill>
                  <a:srgbClr val="2F2F2F"/>
                </a:solidFill>
                <a:latin typeface="Trebuchet MS"/>
                <a:cs typeface="Trebuchet MS"/>
              </a:rPr>
              <a:t>seperti</a:t>
            </a:r>
            <a:r>
              <a:rPr dirty="0" sz="4050" spc="-9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65">
                <a:solidFill>
                  <a:srgbClr val="2F2F2F"/>
                </a:solidFill>
                <a:latin typeface="Trebuchet MS"/>
                <a:cs typeface="Trebuchet MS"/>
              </a:rPr>
              <a:t>“warna”</a:t>
            </a:r>
            <a:endParaRPr sz="4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4050" spc="-120">
                <a:solidFill>
                  <a:srgbClr val="2F2F2F"/>
                </a:solidFill>
                <a:latin typeface="Trebuchet MS"/>
                <a:cs typeface="Trebuchet MS"/>
              </a:rPr>
              <a:t>,“font</a:t>
            </a:r>
            <a:r>
              <a:rPr dirty="0" sz="4050" spc="-10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375">
                <a:solidFill>
                  <a:srgbClr val="2F2F2F"/>
                </a:solidFill>
                <a:latin typeface="Trebuchet MS"/>
                <a:cs typeface="Trebuchet MS"/>
              </a:rPr>
              <a:t>-</a:t>
            </a:r>
            <a:r>
              <a:rPr dirty="0" sz="4050" spc="-10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30">
                <a:solidFill>
                  <a:srgbClr val="2F2F2F"/>
                </a:solidFill>
                <a:latin typeface="Trebuchet MS"/>
                <a:cs typeface="Trebuchet MS"/>
              </a:rPr>
              <a:t>weight”,</a:t>
            </a:r>
            <a:r>
              <a:rPr dirty="0" sz="4050" spc="-10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70">
                <a:solidFill>
                  <a:srgbClr val="2F2F2F"/>
                </a:solidFill>
                <a:latin typeface="Trebuchet MS"/>
                <a:cs typeface="Trebuchet MS"/>
              </a:rPr>
              <a:t>dll</a:t>
            </a:r>
            <a:endParaRPr sz="40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7826" y="3756026"/>
            <a:ext cx="11156315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140">
                <a:solidFill>
                  <a:srgbClr val="2F2F2F"/>
                </a:solidFill>
                <a:latin typeface="Trebuchet MS"/>
                <a:cs typeface="Trebuchet MS"/>
              </a:rPr>
              <a:t>:Menentukan</a:t>
            </a:r>
            <a:r>
              <a:rPr dirty="0" sz="4050" spc="-9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65">
                <a:solidFill>
                  <a:srgbClr val="2F2F2F"/>
                </a:solidFill>
                <a:latin typeface="Trebuchet MS"/>
                <a:cs typeface="Trebuchet MS"/>
              </a:rPr>
              <a:t>nilai</a:t>
            </a:r>
            <a:r>
              <a:rPr dirty="0" sz="4050" spc="-9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55">
                <a:solidFill>
                  <a:srgbClr val="2F2F2F"/>
                </a:solidFill>
                <a:latin typeface="Trebuchet MS"/>
                <a:cs typeface="Trebuchet MS"/>
              </a:rPr>
              <a:t>properti</a:t>
            </a:r>
            <a:r>
              <a:rPr dirty="0" sz="4050" spc="-9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355">
                <a:solidFill>
                  <a:srgbClr val="2F2F2F"/>
                </a:solidFill>
                <a:latin typeface="Trebuchet MS"/>
                <a:cs typeface="Trebuchet MS"/>
              </a:rPr>
              <a:t>CSS,</a:t>
            </a:r>
            <a:r>
              <a:rPr dirty="0" sz="4050" spc="-9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90">
                <a:solidFill>
                  <a:srgbClr val="2F2F2F"/>
                </a:solidFill>
                <a:latin typeface="Trebuchet MS"/>
                <a:cs typeface="Trebuchet MS"/>
              </a:rPr>
              <a:t>seperti</a:t>
            </a:r>
            <a:r>
              <a:rPr dirty="0" sz="4050" spc="-9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150">
                <a:solidFill>
                  <a:srgbClr val="2F2F2F"/>
                </a:solidFill>
                <a:latin typeface="Trebuchet MS"/>
                <a:cs typeface="Trebuchet MS"/>
              </a:rPr>
              <a:t>“Red”,</a:t>
            </a:r>
            <a:endParaRPr sz="40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2972" y="5089526"/>
            <a:ext cx="10434955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375">
                <a:solidFill>
                  <a:srgbClr val="2F2F2F"/>
                </a:solidFill>
                <a:latin typeface="Trebuchet MS"/>
                <a:cs typeface="Trebuchet MS"/>
              </a:rPr>
              <a:t>:</a:t>
            </a:r>
            <a:r>
              <a:rPr dirty="0" sz="4050" spc="-8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75">
                <a:solidFill>
                  <a:srgbClr val="2F2F2F"/>
                </a:solidFill>
                <a:latin typeface="Trebuchet MS"/>
                <a:cs typeface="Trebuchet MS"/>
              </a:rPr>
              <a:t>Mengembalikan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70">
                <a:solidFill>
                  <a:srgbClr val="2F2F2F"/>
                </a:solidFill>
                <a:latin typeface="Trebuchet MS"/>
                <a:cs typeface="Trebuchet MS"/>
              </a:rPr>
              <a:t>posisi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65">
                <a:solidFill>
                  <a:srgbClr val="2F2F2F"/>
                </a:solidFill>
                <a:latin typeface="Trebuchet MS"/>
                <a:cs typeface="Trebuchet MS"/>
              </a:rPr>
              <a:t>indeks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45">
                <a:solidFill>
                  <a:srgbClr val="2F2F2F"/>
                </a:solidFill>
                <a:latin typeface="Trebuchet MS"/>
                <a:cs typeface="Trebuchet MS"/>
              </a:rPr>
              <a:t>dari</a:t>
            </a:r>
            <a:r>
              <a:rPr dirty="0" sz="4050" spc="-8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85">
                <a:solidFill>
                  <a:srgbClr val="2F2F2F"/>
                </a:solidFill>
                <a:latin typeface="Trebuchet MS"/>
                <a:cs typeface="Trebuchet MS"/>
              </a:rPr>
              <a:t>elemen</a:t>
            </a:r>
            <a:endParaRPr sz="40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2468" y="3706497"/>
            <a:ext cx="2630805" cy="2692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845" marR="142875" indent="-144780">
              <a:lnSpc>
                <a:spcPct val="108000"/>
              </a:lnSpc>
              <a:spcBef>
                <a:spcPts val="100"/>
              </a:spcBef>
            </a:pPr>
            <a:r>
              <a:rPr dirty="0" sz="4050" spc="204">
                <a:solidFill>
                  <a:srgbClr val="2F2F2F"/>
                </a:solidFill>
                <a:latin typeface="Trebuchet MS"/>
                <a:cs typeface="Trebuchet MS"/>
              </a:rPr>
              <a:t> </a:t>
            </a:r>
            <a:r>
              <a:rPr dirty="0" sz="4050" spc="110">
                <a:solidFill>
                  <a:srgbClr val="2F2F2F"/>
                </a:solidFill>
                <a:latin typeface="Trebuchet MS"/>
                <a:cs typeface="Trebuchet MS"/>
              </a:rPr>
              <a:t>Value </a:t>
            </a:r>
            <a:r>
              <a:rPr dirty="0" sz="4050" spc="114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15">
                <a:solidFill>
                  <a:srgbClr val="2F2F2F"/>
                </a:solidFill>
                <a:latin typeface="Trebuchet MS"/>
                <a:cs typeface="Trebuchet MS"/>
              </a:rPr>
              <a:t>“bold",</a:t>
            </a:r>
            <a:r>
              <a:rPr dirty="0" sz="4050" spc="-175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70">
                <a:solidFill>
                  <a:srgbClr val="2F2F2F"/>
                </a:solidFill>
                <a:latin typeface="Trebuchet MS"/>
                <a:cs typeface="Trebuchet MS"/>
              </a:rPr>
              <a:t>dll</a:t>
            </a:r>
            <a:endParaRPr sz="4050">
              <a:latin typeface="Trebuchet MS"/>
              <a:cs typeface="Trebuchet MS"/>
            </a:endParaRPr>
          </a:p>
          <a:p>
            <a:pPr marL="12700" marR="5080">
              <a:lnSpc>
                <a:spcPct val="108000"/>
              </a:lnSpc>
            </a:pPr>
            <a:r>
              <a:rPr dirty="0" sz="4050" spc="145">
                <a:solidFill>
                  <a:srgbClr val="2F2F2F"/>
                </a:solidFill>
                <a:latin typeface="Trebuchet MS"/>
                <a:cs typeface="Trebuchet MS"/>
              </a:rPr>
              <a:t>Index </a:t>
            </a:r>
            <a:r>
              <a:rPr dirty="0" sz="4050" spc="15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254">
                <a:solidFill>
                  <a:srgbClr val="2F2F2F"/>
                </a:solidFill>
                <a:latin typeface="Trebuchet MS"/>
                <a:cs typeface="Trebuchet MS"/>
              </a:rPr>
              <a:t>y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n</a:t>
            </a:r>
            <a:r>
              <a:rPr dirty="0" sz="4050" spc="434">
                <a:solidFill>
                  <a:srgbClr val="2F2F2F"/>
                </a:solidFill>
                <a:latin typeface="Trebuchet MS"/>
                <a:cs typeface="Trebuchet MS"/>
              </a:rPr>
              <a:t>g</a:t>
            </a:r>
            <a:r>
              <a:rPr dirty="0" sz="4050" spc="254">
                <a:solidFill>
                  <a:srgbClr val="2F2F2F"/>
                </a:solidFill>
                <a:latin typeface="Trebuchet MS"/>
                <a:cs typeface="Trebuchet MS"/>
              </a:rPr>
              <a:t>d</a:t>
            </a:r>
            <a:r>
              <a:rPr dirty="0" sz="4050" spc="-195">
                <a:solidFill>
                  <a:srgbClr val="2F2F2F"/>
                </a:solidFill>
                <a:latin typeface="Trebuchet MS"/>
                <a:cs typeface="Trebuchet MS"/>
              </a:rPr>
              <a:t>i</a:t>
            </a:r>
            <a:r>
              <a:rPr dirty="0" sz="4050" spc="15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4050" spc="-135">
                <a:solidFill>
                  <a:srgbClr val="2F2F2F"/>
                </a:solidFill>
                <a:latin typeface="Trebuchet MS"/>
                <a:cs typeface="Trebuchet MS"/>
              </a:rPr>
              <a:t>t</a:t>
            </a:r>
            <a:r>
              <a:rPr dirty="0" sz="4050" spc="140">
                <a:solidFill>
                  <a:srgbClr val="2F2F2F"/>
                </a:solidFill>
                <a:latin typeface="Trebuchet MS"/>
                <a:cs typeface="Trebuchet MS"/>
              </a:rPr>
              <a:t>u</a:t>
            </a:r>
            <a:r>
              <a:rPr dirty="0" sz="4050" spc="-25">
                <a:solidFill>
                  <a:srgbClr val="2F2F2F"/>
                </a:solidFill>
                <a:latin typeface="Trebuchet MS"/>
                <a:cs typeface="Trebuchet MS"/>
              </a:rPr>
              <a:t>r</a:t>
            </a:r>
            <a:endParaRPr sz="40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2468" y="6423026"/>
            <a:ext cx="15655925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5745" algn="l"/>
                <a:tab pos="4486275" algn="l"/>
              </a:tabLst>
            </a:pPr>
            <a:r>
              <a:rPr dirty="0" sz="4050" spc="120">
                <a:solidFill>
                  <a:srgbClr val="2F2F2F"/>
                </a:solidFill>
                <a:latin typeface="Trebuchet MS"/>
                <a:cs typeface="Trebuchet MS"/>
              </a:rPr>
              <a:t>CurrentValue	</a:t>
            </a:r>
            <a:r>
              <a:rPr dirty="0" sz="4050" spc="-375">
                <a:solidFill>
                  <a:srgbClr val="2F2F2F"/>
                </a:solidFill>
                <a:latin typeface="Trebuchet MS"/>
                <a:cs typeface="Trebuchet MS"/>
              </a:rPr>
              <a:t>:	</a:t>
            </a:r>
            <a:r>
              <a:rPr dirty="0" sz="4050" spc="175">
                <a:solidFill>
                  <a:srgbClr val="2F2F2F"/>
                </a:solidFill>
                <a:latin typeface="Trebuchet MS"/>
                <a:cs typeface="Trebuchet MS"/>
              </a:rPr>
              <a:t>Mengembalikan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-65">
                <a:solidFill>
                  <a:srgbClr val="2F2F2F"/>
                </a:solidFill>
                <a:latin typeface="Trebuchet MS"/>
                <a:cs typeface="Trebuchet MS"/>
              </a:rPr>
              <a:t>nilai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160">
                <a:solidFill>
                  <a:srgbClr val="2F2F2F"/>
                </a:solidFill>
                <a:latin typeface="Trebuchet MS"/>
                <a:cs typeface="Trebuchet MS"/>
              </a:rPr>
              <a:t>saat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ini </a:t>
            </a:r>
            <a:r>
              <a:rPr dirty="0" sz="4050" spc="45">
                <a:solidFill>
                  <a:srgbClr val="2F2F2F"/>
                </a:solidFill>
                <a:latin typeface="Trebuchet MS"/>
                <a:cs typeface="Trebuchet MS"/>
              </a:rPr>
              <a:t>dari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55">
                <a:solidFill>
                  <a:srgbClr val="2F2F2F"/>
                </a:solidFill>
                <a:latin typeface="Trebuchet MS"/>
                <a:cs typeface="Trebuchet MS"/>
              </a:rPr>
              <a:t>properti</a:t>
            </a:r>
            <a:r>
              <a:rPr dirty="0" sz="4050" spc="-80">
                <a:solidFill>
                  <a:srgbClr val="2F2F2F"/>
                </a:solidFill>
                <a:latin typeface="Trebuchet MS"/>
                <a:cs typeface="Trebuchet MS"/>
              </a:rPr>
              <a:t> </a:t>
            </a:r>
            <a:r>
              <a:rPr dirty="0" sz="4050" spc="595">
                <a:solidFill>
                  <a:srgbClr val="2F2F2F"/>
                </a:solidFill>
                <a:latin typeface="Trebuchet MS"/>
                <a:cs typeface="Trebuchet MS"/>
              </a:rPr>
              <a:t>CSS</a:t>
            </a:r>
            <a:endParaRPr sz="4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16230598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8229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2468" y="3354063"/>
            <a:ext cx="14900275" cy="29305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100"/>
              </a:spcBef>
            </a:pPr>
            <a:r>
              <a:rPr dirty="0" sz="3550" spc="-20">
                <a:solidFill>
                  <a:srgbClr val="2F2F2F"/>
                </a:solidFill>
              </a:rPr>
              <a:t>5.</a:t>
            </a:r>
            <a:r>
              <a:rPr dirty="0" sz="3550" spc="-80">
                <a:solidFill>
                  <a:srgbClr val="2F2F2F"/>
                </a:solidFill>
              </a:rPr>
              <a:t> </a:t>
            </a:r>
            <a:r>
              <a:rPr dirty="0" sz="3550" spc="204">
                <a:solidFill>
                  <a:srgbClr val="2F2F2F"/>
                </a:solidFill>
              </a:rPr>
              <a:t>HasClass()Metode</a:t>
            </a:r>
            <a:r>
              <a:rPr dirty="0" sz="3550" spc="-75">
                <a:solidFill>
                  <a:srgbClr val="2F2F2F"/>
                </a:solidFill>
              </a:rPr>
              <a:t> </a:t>
            </a:r>
            <a:r>
              <a:rPr dirty="0" sz="3550" spc="140">
                <a:solidFill>
                  <a:srgbClr val="2F2F2F"/>
                </a:solidFill>
              </a:rPr>
              <a:t>hasClass(),</a:t>
            </a:r>
            <a:r>
              <a:rPr dirty="0" sz="3550" spc="-75">
                <a:solidFill>
                  <a:srgbClr val="2F2F2F"/>
                </a:solidFill>
              </a:rPr>
              <a:t> </a:t>
            </a:r>
            <a:r>
              <a:rPr dirty="0" sz="3550" spc="135">
                <a:solidFill>
                  <a:srgbClr val="2F2F2F"/>
                </a:solidFill>
              </a:rPr>
              <a:t>digunakan</a:t>
            </a:r>
            <a:r>
              <a:rPr dirty="0" sz="3550" spc="-75">
                <a:solidFill>
                  <a:srgbClr val="2F2F2F"/>
                </a:solidFill>
              </a:rPr>
              <a:t> </a:t>
            </a:r>
            <a:r>
              <a:rPr dirty="0" sz="3550" spc="75">
                <a:solidFill>
                  <a:srgbClr val="2F2F2F"/>
                </a:solidFill>
              </a:rPr>
              <a:t>untuk</a:t>
            </a:r>
            <a:r>
              <a:rPr dirty="0" sz="3550" spc="-75">
                <a:solidFill>
                  <a:srgbClr val="2F2F2F"/>
                </a:solidFill>
              </a:rPr>
              <a:t> </a:t>
            </a:r>
            <a:r>
              <a:rPr dirty="0" sz="3550" spc="160">
                <a:solidFill>
                  <a:srgbClr val="2F2F2F"/>
                </a:solidFill>
              </a:rPr>
              <a:t>cek</a:t>
            </a:r>
            <a:r>
              <a:rPr dirty="0" sz="3550" spc="-75">
                <a:solidFill>
                  <a:srgbClr val="2F2F2F"/>
                </a:solidFill>
              </a:rPr>
              <a:t> </a:t>
            </a:r>
            <a:r>
              <a:rPr dirty="0" sz="3550" spc="140">
                <a:solidFill>
                  <a:srgbClr val="2F2F2F"/>
                </a:solidFill>
              </a:rPr>
              <a:t>apakah</a:t>
            </a:r>
            <a:r>
              <a:rPr dirty="0" sz="3550" spc="-75">
                <a:solidFill>
                  <a:srgbClr val="2F2F2F"/>
                </a:solidFill>
              </a:rPr>
              <a:t> </a:t>
            </a:r>
            <a:r>
              <a:rPr dirty="0" sz="3550" spc="70">
                <a:solidFill>
                  <a:srgbClr val="2F2F2F"/>
                </a:solidFill>
              </a:rPr>
              <a:t>elemen </a:t>
            </a:r>
            <a:r>
              <a:rPr dirty="0" sz="3550" spc="-1055">
                <a:solidFill>
                  <a:srgbClr val="2F2F2F"/>
                </a:solidFill>
              </a:rPr>
              <a:t> </a:t>
            </a:r>
            <a:r>
              <a:rPr dirty="0" sz="3550" spc="25">
                <a:solidFill>
                  <a:srgbClr val="2F2F2F"/>
                </a:solidFill>
              </a:rPr>
              <a:t>memilikinama </a:t>
            </a:r>
            <a:r>
              <a:rPr dirty="0" sz="3550" spc="105">
                <a:solidFill>
                  <a:srgbClr val="2F2F2F"/>
                </a:solidFill>
              </a:rPr>
              <a:t>class. </a:t>
            </a:r>
            <a:r>
              <a:rPr dirty="0" sz="3550" spc="85">
                <a:solidFill>
                  <a:srgbClr val="2F2F2F"/>
                </a:solidFill>
              </a:rPr>
              <a:t>Apabila </a:t>
            </a:r>
            <a:r>
              <a:rPr dirty="0" sz="3550" spc="70">
                <a:solidFill>
                  <a:srgbClr val="2F2F2F"/>
                </a:solidFill>
              </a:rPr>
              <a:t>elemen </a:t>
            </a:r>
            <a:r>
              <a:rPr dirty="0" sz="3550" spc="215">
                <a:solidFill>
                  <a:srgbClr val="2F2F2F"/>
                </a:solidFill>
              </a:rPr>
              <a:t>yang </a:t>
            </a:r>
            <a:r>
              <a:rPr dirty="0" sz="3550" spc="-25">
                <a:solidFill>
                  <a:srgbClr val="2F2F2F"/>
                </a:solidFill>
              </a:rPr>
              <a:t>dipilih memiliki </a:t>
            </a:r>
            <a:r>
              <a:rPr dirty="0" sz="3550" spc="130">
                <a:solidFill>
                  <a:srgbClr val="2F2F2F"/>
                </a:solidFill>
              </a:rPr>
              <a:t>nama </a:t>
            </a:r>
            <a:r>
              <a:rPr dirty="0" sz="3550" spc="110">
                <a:solidFill>
                  <a:srgbClr val="2F2F2F"/>
                </a:solidFill>
              </a:rPr>
              <a:t>class, </a:t>
            </a:r>
            <a:r>
              <a:rPr dirty="0" sz="3550" spc="-1055">
                <a:solidFill>
                  <a:srgbClr val="2F2F2F"/>
                </a:solidFill>
              </a:rPr>
              <a:t> </a:t>
            </a:r>
            <a:r>
              <a:rPr dirty="0" sz="3550" spc="130">
                <a:solidFill>
                  <a:srgbClr val="2F2F2F"/>
                </a:solidFill>
              </a:rPr>
              <a:t>maka</a:t>
            </a:r>
            <a:r>
              <a:rPr dirty="0" sz="3550" spc="-80">
                <a:solidFill>
                  <a:srgbClr val="2F2F2F"/>
                </a:solidFill>
              </a:rPr>
              <a:t> </a:t>
            </a:r>
            <a:r>
              <a:rPr dirty="0" sz="3550" spc="114">
                <a:solidFill>
                  <a:srgbClr val="2F2F2F"/>
                </a:solidFill>
              </a:rPr>
              <a:t>metode</a:t>
            </a:r>
            <a:endParaRPr sz="3550"/>
          </a:p>
          <a:p>
            <a:pPr marL="139065" marR="6108065" indent="-127000">
              <a:lnSpc>
                <a:spcPct val="107400"/>
              </a:lnSpc>
            </a:pPr>
            <a:r>
              <a:rPr dirty="0" sz="3550" spc="-70">
                <a:solidFill>
                  <a:srgbClr val="2F2F2F"/>
                </a:solidFill>
              </a:rPr>
              <a:t>ini </a:t>
            </a:r>
            <a:r>
              <a:rPr dirty="0" sz="3550" spc="130">
                <a:solidFill>
                  <a:srgbClr val="2F2F2F"/>
                </a:solidFill>
              </a:rPr>
              <a:t>akan </a:t>
            </a:r>
            <a:r>
              <a:rPr dirty="0" sz="3550" spc="105">
                <a:solidFill>
                  <a:srgbClr val="2F2F2F"/>
                </a:solidFill>
              </a:rPr>
              <a:t>mengembalikan </a:t>
            </a:r>
            <a:r>
              <a:rPr dirty="0" sz="3550" spc="-60">
                <a:solidFill>
                  <a:srgbClr val="2F2F2F"/>
                </a:solidFill>
              </a:rPr>
              <a:t>nilai “TRUE”. </a:t>
            </a:r>
            <a:r>
              <a:rPr dirty="0" sz="3550" spc="-55">
                <a:solidFill>
                  <a:srgbClr val="2F2F2F"/>
                </a:solidFill>
              </a:rPr>
              <a:t> </a:t>
            </a:r>
            <a:r>
              <a:rPr dirty="0" sz="3550" spc="125">
                <a:solidFill>
                  <a:srgbClr val="2F2F2F"/>
                </a:solidFill>
              </a:rPr>
              <a:t>Sintaks:$(selector).hasClass(classname)</a:t>
            </a:r>
            <a:endParaRPr sz="355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0"/>
            <a:ext cx="16535400" cy="8743950"/>
            <a:chOff x="1028711" y="1028700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14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75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0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1705" y="1356789"/>
              <a:ext cx="4142110" cy="44772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454323" y="4303654"/>
              <a:ext cx="3802379" cy="1931035"/>
            </a:xfrm>
            <a:custGeom>
              <a:avLst/>
              <a:gdLst/>
              <a:ahLst/>
              <a:cxnLst/>
              <a:rect l="l" t="t" r="r" b="b"/>
              <a:pathLst>
                <a:path w="3802380" h="1931035">
                  <a:moveTo>
                    <a:pt x="3318556" y="1930666"/>
                  </a:moveTo>
                  <a:lnTo>
                    <a:pt x="483225" y="1930666"/>
                  </a:lnTo>
                  <a:lnTo>
                    <a:pt x="436687" y="1928457"/>
                  </a:lnTo>
                  <a:lnTo>
                    <a:pt x="391401" y="1921963"/>
                  </a:lnTo>
                  <a:lnTo>
                    <a:pt x="347569" y="1911387"/>
                  </a:lnTo>
                  <a:lnTo>
                    <a:pt x="305393" y="1896932"/>
                  </a:lnTo>
                  <a:lnTo>
                    <a:pt x="265077" y="1878800"/>
                  </a:lnTo>
                  <a:lnTo>
                    <a:pt x="226822" y="1857192"/>
                  </a:lnTo>
                  <a:lnTo>
                    <a:pt x="190831" y="1832311"/>
                  </a:lnTo>
                  <a:lnTo>
                    <a:pt x="157307" y="1804360"/>
                  </a:lnTo>
                  <a:lnTo>
                    <a:pt x="126452" y="1773541"/>
                  </a:lnTo>
                  <a:lnTo>
                    <a:pt x="98468" y="1740055"/>
                  </a:lnTo>
                  <a:lnTo>
                    <a:pt x="73559" y="1704106"/>
                  </a:lnTo>
                  <a:lnTo>
                    <a:pt x="51926" y="1665896"/>
                  </a:lnTo>
                  <a:lnTo>
                    <a:pt x="33773" y="1625626"/>
                  </a:lnTo>
                  <a:lnTo>
                    <a:pt x="19301" y="1583499"/>
                  </a:lnTo>
                  <a:lnTo>
                    <a:pt x="8713" y="1539717"/>
                  </a:lnTo>
                  <a:lnTo>
                    <a:pt x="2212" y="1494484"/>
                  </a:lnTo>
                  <a:lnTo>
                    <a:pt x="0" y="1448000"/>
                  </a:lnTo>
                  <a:lnTo>
                    <a:pt x="0" y="482666"/>
                  </a:lnTo>
                  <a:lnTo>
                    <a:pt x="2212" y="436182"/>
                  </a:lnTo>
                  <a:lnTo>
                    <a:pt x="8713" y="390948"/>
                  </a:lnTo>
                  <a:lnTo>
                    <a:pt x="19301" y="347167"/>
                  </a:lnTo>
                  <a:lnTo>
                    <a:pt x="33773" y="305040"/>
                  </a:lnTo>
                  <a:lnTo>
                    <a:pt x="51926" y="264770"/>
                  </a:lnTo>
                  <a:lnTo>
                    <a:pt x="73559" y="226559"/>
                  </a:lnTo>
                  <a:lnTo>
                    <a:pt x="98468" y="190610"/>
                  </a:lnTo>
                  <a:lnTo>
                    <a:pt x="126452" y="157125"/>
                  </a:lnTo>
                  <a:lnTo>
                    <a:pt x="157307" y="126306"/>
                  </a:lnTo>
                  <a:lnTo>
                    <a:pt x="190831" y="98354"/>
                  </a:lnTo>
                  <a:lnTo>
                    <a:pt x="226822" y="73474"/>
                  </a:lnTo>
                  <a:lnTo>
                    <a:pt x="265077" y="51866"/>
                  </a:lnTo>
                  <a:lnTo>
                    <a:pt x="305393" y="33734"/>
                  </a:lnTo>
                  <a:lnTo>
                    <a:pt x="347569" y="19278"/>
                  </a:lnTo>
                  <a:lnTo>
                    <a:pt x="391401" y="8703"/>
                  </a:lnTo>
                  <a:lnTo>
                    <a:pt x="436687" y="2209"/>
                  </a:lnTo>
                  <a:lnTo>
                    <a:pt x="483225" y="0"/>
                  </a:lnTo>
                  <a:lnTo>
                    <a:pt x="3318556" y="0"/>
                  </a:lnTo>
                  <a:lnTo>
                    <a:pt x="3365094" y="2209"/>
                  </a:lnTo>
                  <a:lnTo>
                    <a:pt x="3410380" y="8703"/>
                  </a:lnTo>
                  <a:lnTo>
                    <a:pt x="3454213" y="19278"/>
                  </a:lnTo>
                  <a:lnTo>
                    <a:pt x="3496388" y="33734"/>
                  </a:lnTo>
                  <a:lnTo>
                    <a:pt x="3536705" y="51866"/>
                  </a:lnTo>
                  <a:lnTo>
                    <a:pt x="3574960" y="73474"/>
                  </a:lnTo>
                  <a:lnTo>
                    <a:pt x="3610950" y="98354"/>
                  </a:lnTo>
                  <a:lnTo>
                    <a:pt x="3644475" y="126306"/>
                  </a:lnTo>
                  <a:lnTo>
                    <a:pt x="3675330" y="157125"/>
                  </a:lnTo>
                  <a:lnTo>
                    <a:pt x="3703313" y="190610"/>
                  </a:lnTo>
                  <a:lnTo>
                    <a:pt x="3728223" y="226559"/>
                  </a:lnTo>
                  <a:lnTo>
                    <a:pt x="3749855" y="264770"/>
                  </a:lnTo>
                  <a:lnTo>
                    <a:pt x="3768009" y="305040"/>
                  </a:lnTo>
                  <a:lnTo>
                    <a:pt x="3782481" y="347167"/>
                  </a:lnTo>
                  <a:lnTo>
                    <a:pt x="3793069" y="390948"/>
                  </a:lnTo>
                  <a:lnTo>
                    <a:pt x="3799570" y="436182"/>
                  </a:lnTo>
                  <a:lnTo>
                    <a:pt x="3801782" y="482666"/>
                  </a:lnTo>
                  <a:lnTo>
                    <a:pt x="3801782" y="1448000"/>
                  </a:lnTo>
                  <a:lnTo>
                    <a:pt x="3799417" y="1495705"/>
                  </a:lnTo>
                  <a:lnTo>
                    <a:pt x="3792411" y="1542603"/>
                  </a:lnTo>
                  <a:lnTo>
                    <a:pt x="3780894" y="1588376"/>
                  </a:lnTo>
                  <a:lnTo>
                    <a:pt x="3764999" y="1632708"/>
                  </a:lnTo>
                  <a:lnTo>
                    <a:pt x="3744855" y="1675283"/>
                  </a:lnTo>
                  <a:lnTo>
                    <a:pt x="3720594" y="1715783"/>
                  </a:lnTo>
                  <a:lnTo>
                    <a:pt x="3692348" y="1753893"/>
                  </a:lnTo>
                  <a:lnTo>
                    <a:pt x="3660248" y="1789296"/>
                  </a:lnTo>
                  <a:lnTo>
                    <a:pt x="3624804" y="1821359"/>
                  </a:lnTo>
                  <a:lnTo>
                    <a:pt x="3586650" y="1849573"/>
                  </a:lnTo>
                  <a:lnTo>
                    <a:pt x="3546103" y="1873805"/>
                  </a:lnTo>
                  <a:lnTo>
                    <a:pt x="3503479" y="1893925"/>
                  </a:lnTo>
                  <a:lnTo>
                    <a:pt x="3459095" y="1909803"/>
                  </a:lnTo>
                  <a:lnTo>
                    <a:pt x="3413269" y="1921306"/>
                  </a:lnTo>
                  <a:lnTo>
                    <a:pt x="3366317" y="1928304"/>
                  </a:lnTo>
                  <a:lnTo>
                    <a:pt x="3318556" y="1930666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1912199" y="4446396"/>
            <a:ext cx="2882900" cy="1435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50" spc="180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dirty="0" sz="9250" spc="-70">
                <a:solidFill>
                  <a:srgbClr val="333333"/>
                </a:solidFill>
                <a:latin typeface="Trebuchet MS"/>
                <a:cs typeface="Trebuchet MS"/>
              </a:rPr>
              <a:t>j</a:t>
            </a:r>
            <a:r>
              <a:rPr dirty="0" sz="9250" spc="110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dirty="0" sz="9250" spc="1305">
                <a:solidFill>
                  <a:srgbClr val="333333"/>
                </a:solidFill>
                <a:latin typeface="Trebuchet MS"/>
                <a:cs typeface="Trebuchet MS"/>
              </a:rPr>
              <a:t>x</a:t>
            </a:r>
            <a:endParaRPr sz="92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543311"/>
            <a:ext cx="11325225" cy="9744075"/>
            <a:chOff x="0" y="543311"/>
            <a:chExt cx="11325225" cy="974407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6693" y="5268992"/>
              <a:ext cx="5796966" cy="5002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9001" y="2797040"/>
              <a:ext cx="4585949" cy="45413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7652" y="4970136"/>
              <a:ext cx="1869562" cy="21553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7660" y="1133742"/>
              <a:ext cx="1557734" cy="2003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350" y="543311"/>
              <a:ext cx="3952874" cy="40766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142856"/>
              <a:ext cx="5119916" cy="468825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6752" y="6918031"/>
              <a:ext cx="1247774" cy="18097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083350"/>
              <a:ext cx="1201098" cy="16253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7861" y="6456878"/>
              <a:ext cx="3523360" cy="34611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6076" y="8187457"/>
              <a:ext cx="2319919" cy="209954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5284" y="3595937"/>
              <a:ext cx="693494" cy="693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0"/>
            <a:ext cx="16535400" cy="8743950"/>
            <a:chOff x="1028711" y="1028700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14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75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0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38823" y="1295761"/>
              <a:ext cx="3802379" cy="1931035"/>
            </a:xfrm>
            <a:custGeom>
              <a:avLst/>
              <a:gdLst/>
              <a:ahLst/>
              <a:cxnLst/>
              <a:rect l="l" t="t" r="r" b="b"/>
              <a:pathLst>
                <a:path w="3802379" h="1931035">
                  <a:moveTo>
                    <a:pt x="3318556" y="1930666"/>
                  </a:moveTo>
                  <a:lnTo>
                    <a:pt x="483225" y="1930666"/>
                  </a:lnTo>
                  <a:lnTo>
                    <a:pt x="436687" y="1928457"/>
                  </a:lnTo>
                  <a:lnTo>
                    <a:pt x="391401" y="1921963"/>
                  </a:lnTo>
                  <a:lnTo>
                    <a:pt x="347569" y="1911387"/>
                  </a:lnTo>
                  <a:lnTo>
                    <a:pt x="305393" y="1896932"/>
                  </a:lnTo>
                  <a:lnTo>
                    <a:pt x="265077" y="1878800"/>
                  </a:lnTo>
                  <a:lnTo>
                    <a:pt x="226822" y="1857192"/>
                  </a:lnTo>
                  <a:lnTo>
                    <a:pt x="190831" y="1832311"/>
                  </a:lnTo>
                  <a:lnTo>
                    <a:pt x="157307" y="1804360"/>
                  </a:lnTo>
                  <a:lnTo>
                    <a:pt x="126452" y="1773541"/>
                  </a:lnTo>
                  <a:lnTo>
                    <a:pt x="98468" y="1740055"/>
                  </a:lnTo>
                  <a:lnTo>
                    <a:pt x="73559" y="1704106"/>
                  </a:lnTo>
                  <a:lnTo>
                    <a:pt x="51926" y="1665896"/>
                  </a:lnTo>
                  <a:lnTo>
                    <a:pt x="33773" y="1625626"/>
                  </a:lnTo>
                  <a:lnTo>
                    <a:pt x="19301" y="1583499"/>
                  </a:lnTo>
                  <a:lnTo>
                    <a:pt x="8713" y="1539717"/>
                  </a:lnTo>
                  <a:lnTo>
                    <a:pt x="2212" y="1494484"/>
                  </a:lnTo>
                  <a:lnTo>
                    <a:pt x="0" y="1448000"/>
                  </a:lnTo>
                  <a:lnTo>
                    <a:pt x="0" y="482666"/>
                  </a:lnTo>
                  <a:lnTo>
                    <a:pt x="2212" y="436182"/>
                  </a:lnTo>
                  <a:lnTo>
                    <a:pt x="8713" y="390948"/>
                  </a:lnTo>
                  <a:lnTo>
                    <a:pt x="19301" y="347167"/>
                  </a:lnTo>
                  <a:lnTo>
                    <a:pt x="33773" y="305040"/>
                  </a:lnTo>
                  <a:lnTo>
                    <a:pt x="51926" y="264770"/>
                  </a:lnTo>
                  <a:lnTo>
                    <a:pt x="73559" y="226559"/>
                  </a:lnTo>
                  <a:lnTo>
                    <a:pt x="98468" y="190610"/>
                  </a:lnTo>
                  <a:lnTo>
                    <a:pt x="126452" y="157125"/>
                  </a:lnTo>
                  <a:lnTo>
                    <a:pt x="157307" y="126306"/>
                  </a:lnTo>
                  <a:lnTo>
                    <a:pt x="190831" y="98354"/>
                  </a:lnTo>
                  <a:lnTo>
                    <a:pt x="226822" y="73474"/>
                  </a:lnTo>
                  <a:lnTo>
                    <a:pt x="265077" y="51866"/>
                  </a:lnTo>
                  <a:lnTo>
                    <a:pt x="305393" y="33734"/>
                  </a:lnTo>
                  <a:lnTo>
                    <a:pt x="347569" y="19278"/>
                  </a:lnTo>
                  <a:lnTo>
                    <a:pt x="391401" y="8703"/>
                  </a:lnTo>
                  <a:lnTo>
                    <a:pt x="436687" y="2209"/>
                  </a:lnTo>
                  <a:lnTo>
                    <a:pt x="483225" y="0"/>
                  </a:lnTo>
                  <a:lnTo>
                    <a:pt x="3318556" y="0"/>
                  </a:lnTo>
                  <a:lnTo>
                    <a:pt x="3365094" y="2209"/>
                  </a:lnTo>
                  <a:lnTo>
                    <a:pt x="3410380" y="8703"/>
                  </a:lnTo>
                  <a:lnTo>
                    <a:pt x="3454213" y="19278"/>
                  </a:lnTo>
                  <a:lnTo>
                    <a:pt x="3496388" y="33734"/>
                  </a:lnTo>
                  <a:lnTo>
                    <a:pt x="3536705" y="51866"/>
                  </a:lnTo>
                  <a:lnTo>
                    <a:pt x="3574960" y="73474"/>
                  </a:lnTo>
                  <a:lnTo>
                    <a:pt x="3610950" y="98354"/>
                  </a:lnTo>
                  <a:lnTo>
                    <a:pt x="3644475" y="126306"/>
                  </a:lnTo>
                  <a:lnTo>
                    <a:pt x="3675330" y="157125"/>
                  </a:lnTo>
                  <a:lnTo>
                    <a:pt x="3703313" y="190610"/>
                  </a:lnTo>
                  <a:lnTo>
                    <a:pt x="3728223" y="226559"/>
                  </a:lnTo>
                  <a:lnTo>
                    <a:pt x="3749855" y="264770"/>
                  </a:lnTo>
                  <a:lnTo>
                    <a:pt x="3768009" y="305040"/>
                  </a:lnTo>
                  <a:lnTo>
                    <a:pt x="3782481" y="347167"/>
                  </a:lnTo>
                  <a:lnTo>
                    <a:pt x="3793069" y="390948"/>
                  </a:lnTo>
                  <a:lnTo>
                    <a:pt x="3799570" y="436182"/>
                  </a:lnTo>
                  <a:lnTo>
                    <a:pt x="3801782" y="482666"/>
                  </a:lnTo>
                  <a:lnTo>
                    <a:pt x="3801782" y="1448000"/>
                  </a:lnTo>
                  <a:lnTo>
                    <a:pt x="3799417" y="1495705"/>
                  </a:lnTo>
                  <a:lnTo>
                    <a:pt x="3792411" y="1542603"/>
                  </a:lnTo>
                  <a:lnTo>
                    <a:pt x="3780894" y="1588376"/>
                  </a:lnTo>
                  <a:lnTo>
                    <a:pt x="3764999" y="1632708"/>
                  </a:lnTo>
                  <a:lnTo>
                    <a:pt x="3744855" y="1675283"/>
                  </a:lnTo>
                  <a:lnTo>
                    <a:pt x="3720594" y="1715783"/>
                  </a:lnTo>
                  <a:lnTo>
                    <a:pt x="3692348" y="1753893"/>
                  </a:lnTo>
                  <a:lnTo>
                    <a:pt x="3660248" y="1789296"/>
                  </a:lnTo>
                  <a:lnTo>
                    <a:pt x="3624804" y="1821359"/>
                  </a:lnTo>
                  <a:lnTo>
                    <a:pt x="3586650" y="1849573"/>
                  </a:lnTo>
                  <a:lnTo>
                    <a:pt x="3546103" y="1873805"/>
                  </a:lnTo>
                  <a:lnTo>
                    <a:pt x="3503479" y="1893925"/>
                  </a:lnTo>
                  <a:lnTo>
                    <a:pt x="3459095" y="1909803"/>
                  </a:lnTo>
                  <a:lnTo>
                    <a:pt x="3413269" y="1921306"/>
                  </a:lnTo>
                  <a:lnTo>
                    <a:pt x="3366317" y="1928304"/>
                  </a:lnTo>
                  <a:lnTo>
                    <a:pt x="3318556" y="1930666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96699" y="1438503"/>
            <a:ext cx="2882900" cy="14357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50" spc="1800">
                <a:solidFill>
                  <a:srgbClr val="333333"/>
                </a:solidFill>
              </a:rPr>
              <a:t>A</a:t>
            </a:r>
            <a:r>
              <a:rPr dirty="0" sz="9250" spc="-70">
                <a:solidFill>
                  <a:srgbClr val="333333"/>
                </a:solidFill>
              </a:rPr>
              <a:t>j</a:t>
            </a:r>
            <a:r>
              <a:rPr dirty="0" sz="9250" spc="1100">
                <a:solidFill>
                  <a:srgbClr val="333333"/>
                </a:solidFill>
              </a:rPr>
              <a:t>a</a:t>
            </a:r>
            <a:r>
              <a:rPr dirty="0" sz="9250" spc="1305">
                <a:solidFill>
                  <a:srgbClr val="333333"/>
                </a:solidFill>
              </a:rPr>
              <a:t>x</a:t>
            </a:r>
            <a:endParaRPr sz="9250"/>
          </a:p>
        </p:txBody>
      </p:sp>
      <p:sp>
        <p:nvSpPr>
          <p:cNvPr id="9" name="object 9"/>
          <p:cNvSpPr txBox="1"/>
          <p:nvPr/>
        </p:nvSpPr>
        <p:spPr>
          <a:xfrm>
            <a:off x="2113881" y="3470817"/>
            <a:ext cx="14056360" cy="425831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just" marL="12700" marR="5080">
              <a:lnSpc>
                <a:spcPts val="4730"/>
              </a:lnSpc>
              <a:spcBef>
                <a:spcPts val="459"/>
              </a:spcBef>
            </a:pPr>
            <a:r>
              <a:rPr dirty="0" sz="4150" spc="-365">
                <a:latin typeface="Trebuchet MS"/>
                <a:cs typeface="Trebuchet MS"/>
              </a:rPr>
              <a:t>AJAX </a:t>
            </a:r>
            <a:r>
              <a:rPr dirty="0" sz="4150" spc="-135">
                <a:latin typeface="Trebuchet MS"/>
                <a:cs typeface="Trebuchet MS"/>
              </a:rPr>
              <a:t>atau </a:t>
            </a:r>
            <a:r>
              <a:rPr dirty="0" sz="4150" spc="-250">
                <a:latin typeface="Trebuchet MS"/>
                <a:cs typeface="Trebuchet MS"/>
              </a:rPr>
              <a:t>Asynchronous </a:t>
            </a:r>
            <a:r>
              <a:rPr dirty="0" sz="4150" spc="-135">
                <a:latin typeface="Trebuchet MS"/>
                <a:cs typeface="Trebuchet MS"/>
              </a:rPr>
              <a:t>JavaScript </a:t>
            </a:r>
            <a:r>
              <a:rPr dirty="0" sz="4150" spc="-20">
                <a:latin typeface="Trebuchet MS"/>
                <a:cs typeface="Trebuchet MS"/>
              </a:rPr>
              <a:t>and </a:t>
            </a:r>
            <a:r>
              <a:rPr dirty="0" sz="4150" spc="-280">
                <a:latin typeface="Trebuchet MS"/>
                <a:cs typeface="Trebuchet MS"/>
              </a:rPr>
              <a:t>XML </a:t>
            </a:r>
            <a:r>
              <a:rPr dirty="0" sz="4150" spc="-25">
                <a:latin typeface="Trebuchet MS"/>
                <a:cs typeface="Trebuchet MS"/>
              </a:rPr>
              <a:t>adalah </a:t>
            </a:r>
            <a:r>
              <a:rPr dirty="0" sz="4150" spc="-340">
                <a:latin typeface="Trebuchet MS"/>
                <a:cs typeface="Trebuchet MS"/>
              </a:rPr>
              <a:t>teknik </a:t>
            </a:r>
            <a:r>
              <a:rPr dirty="0" sz="4150" spc="-60">
                <a:latin typeface="Trebuchet MS"/>
                <a:cs typeface="Trebuchet MS"/>
              </a:rPr>
              <a:t>yang </a:t>
            </a:r>
            <a:r>
              <a:rPr dirty="0" sz="4150" spc="-55">
                <a:latin typeface="Trebuchet MS"/>
                <a:cs typeface="Trebuchet MS"/>
              </a:rPr>
              <a:t> </a:t>
            </a:r>
            <a:r>
              <a:rPr dirty="0" sz="4150" spc="60">
                <a:latin typeface="Trebuchet MS"/>
                <a:cs typeface="Trebuchet MS"/>
              </a:rPr>
              <a:t>d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290">
                <a:latin typeface="Trebuchet MS"/>
                <a:cs typeface="Trebuchet MS"/>
              </a:rPr>
              <a:t>g</a:t>
            </a:r>
            <a:r>
              <a:rPr dirty="0" sz="4150" spc="-450">
                <a:latin typeface="Trebuchet MS"/>
                <a:cs typeface="Trebuchet MS"/>
              </a:rPr>
              <a:t>u</a:t>
            </a:r>
            <a:r>
              <a:rPr dirty="0" sz="4150" spc="-305">
                <a:latin typeface="Trebuchet MS"/>
                <a:cs typeface="Trebuchet MS"/>
              </a:rPr>
              <a:t>n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75">
                <a:latin typeface="Trebuchet MS"/>
                <a:cs typeface="Trebuchet MS"/>
              </a:rPr>
              <a:t>k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300">
                <a:latin typeface="Trebuchet MS"/>
                <a:cs typeface="Trebuchet MS"/>
              </a:rPr>
              <a:t>n</a:t>
            </a:r>
            <a:r>
              <a:rPr dirty="0" sz="4150" spc="-5">
                <a:latin typeface="Trebuchet MS"/>
                <a:cs typeface="Trebuchet MS"/>
              </a:rPr>
              <a:t> </a:t>
            </a:r>
            <a:r>
              <a:rPr dirty="0" sz="4150" spc="-450">
                <a:latin typeface="Trebuchet MS"/>
                <a:cs typeface="Trebuchet MS"/>
              </a:rPr>
              <a:t>u</a:t>
            </a:r>
            <a:r>
              <a:rPr dirty="0" sz="4150" spc="-305">
                <a:latin typeface="Trebuchet MS"/>
                <a:cs typeface="Trebuchet MS"/>
              </a:rPr>
              <a:t>n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450">
                <a:latin typeface="Trebuchet MS"/>
                <a:cs typeface="Trebuchet MS"/>
              </a:rPr>
              <a:t>u</a:t>
            </a:r>
            <a:r>
              <a:rPr dirty="0" sz="4150" spc="-470">
                <a:latin typeface="Trebuchet MS"/>
                <a:cs typeface="Trebuchet MS"/>
              </a:rPr>
              <a:t>k</a:t>
            </a:r>
            <a:r>
              <a:rPr dirty="0" sz="4150" spc="-5">
                <a:latin typeface="Trebuchet MS"/>
                <a:cs typeface="Trebuchet MS"/>
              </a:rPr>
              <a:t> </a:t>
            </a:r>
            <a:r>
              <a:rPr dirty="0" sz="4150" spc="-545">
                <a:latin typeface="Trebuchet MS"/>
                <a:cs typeface="Trebuchet MS"/>
              </a:rPr>
              <a:t>m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-545">
                <a:latin typeface="Trebuchet MS"/>
                <a:cs typeface="Trebuchet MS"/>
              </a:rPr>
              <a:t>m</a:t>
            </a:r>
            <a:r>
              <a:rPr dirty="0" sz="4150" spc="60">
                <a:latin typeface="Trebuchet MS"/>
                <a:cs typeface="Trebuchet MS"/>
              </a:rPr>
              <a:t>b</a:t>
            </a:r>
            <a:r>
              <a:rPr dirty="0" sz="4150" spc="-450">
                <a:latin typeface="Trebuchet MS"/>
                <a:cs typeface="Trebuchet MS"/>
              </a:rPr>
              <a:t>u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5">
                <a:latin typeface="Trebuchet MS"/>
                <a:cs typeface="Trebuchet MS"/>
              </a:rPr>
              <a:t> </a:t>
            </a:r>
            <a:r>
              <a:rPr dirty="0" sz="4150" spc="-450">
                <a:latin typeface="Trebuchet MS"/>
                <a:cs typeface="Trebuchet MS"/>
              </a:rPr>
              <a:t>w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60">
                <a:latin typeface="Trebuchet MS"/>
                <a:cs typeface="Trebuchet MS"/>
              </a:rPr>
              <a:t>b</a:t>
            </a:r>
            <a:r>
              <a:rPr dirty="0" sz="4150" spc="-235">
                <a:latin typeface="Trebuchet MS"/>
                <a:cs typeface="Trebuchet MS"/>
              </a:rPr>
              <a:t>s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45">
                <a:latin typeface="Trebuchet MS"/>
                <a:cs typeface="Trebuchet MS"/>
              </a:rPr>
              <a:t>e</a:t>
            </a:r>
            <a:r>
              <a:rPr dirty="0" sz="4150" spc="-5">
                <a:latin typeface="Trebuchet MS"/>
                <a:cs typeface="Trebuchet MS"/>
              </a:rPr>
              <a:t> </a:t>
            </a:r>
            <a:r>
              <a:rPr dirty="0" sz="4150" spc="-415">
                <a:latin typeface="Trebuchet MS"/>
                <a:cs typeface="Trebuchet MS"/>
              </a:rPr>
              <a:t>y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305">
                <a:latin typeface="Trebuchet MS"/>
                <a:cs typeface="Trebuchet MS"/>
              </a:rPr>
              <a:t>n</a:t>
            </a:r>
            <a:r>
              <a:rPr dirty="0" sz="4150" spc="295">
                <a:latin typeface="Trebuchet MS"/>
                <a:cs typeface="Trebuchet MS"/>
              </a:rPr>
              <a:t>g</a:t>
            </a:r>
            <a:r>
              <a:rPr dirty="0" sz="4150" spc="-5">
                <a:latin typeface="Trebuchet MS"/>
                <a:cs typeface="Trebuchet MS"/>
              </a:rPr>
              <a:t> </a:t>
            </a:r>
            <a:r>
              <a:rPr dirty="0" sz="4150" spc="60">
                <a:latin typeface="Trebuchet MS"/>
                <a:cs typeface="Trebuchet MS"/>
              </a:rPr>
              <a:t>d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305">
                <a:latin typeface="Trebuchet MS"/>
                <a:cs typeface="Trebuchet MS"/>
              </a:rPr>
              <a:t>n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545">
                <a:latin typeface="Trebuchet MS"/>
                <a:cs typeface="Trebuchet MS"/>
              </a:rPr>
              <a:t>m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235">
                <a:latin typeface="Trebuchet MS"/>
                <a:cs typeface="Trebuchet MS"/>
              </a:rPr>
              <a:t>s</a:t>
            </a:r>
            <a:r>
              <a:rPr dirty="0" sz="3850" spc="-75">
                <a:latin typeface="Microsoft Sans Serif"/>
                <a:cs typeface="Microsoft Sans Serif"/>
              </a:rPr>
              <a:t>.</a:t>
            </a:r>
            <a:r>
              <a:rPr dirty="0" sz="3850" spc="225">
                <a:latin typeface="Microsoft Sans Serif"/>
                <a:cs typeface="Microsoft Sans Serif"/>
              </a:rPr>
              <a:t> </a:t>
            </a:r>
            <a:r>
              <a:rPr dirty="0" sz="4150" spc="-405">
                <a:latin typeface="Trebuchet MS"/>
                <a:cs typeface="Trebuchet MS"/>
              </a:rPr>
              <a:t>A</a:t>
            </a:r>
            <a:r>
              <a:rPr dirty="0" sz="4150" spc="-370">
                <a:latin typeface="Trebuchet MS"/>
                <a:cs typeface="Trebuchet MS"/>
              </a:rPr>
              <a:t>r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305">
                <a:latin typeface="Trebuchet MS"/>
                <a:cs typeface="Trebuchet MS"/>
              </a:rPr>
              <a:t>n</a:t>
            </a:r>
            <a:r>
              <a:rPr dirty="0" sz="4150" spc="-415">
                <a:latin typeface="Trebuchet MS"/>
                <a:cs typeface="Trebuchet MS"/>
              </a:rPr>
              <a:t>y</a:t>
            </a:r>
            <a:r>
              <a:rPr dirty="0" sz="4150" spc="190">
                <a:latin typeface="Trebuchet MS"/>
                <a:cs typeface="Trebuchet MS"/>
              </a:rPr>
              <a:t>a</a:t>
            </a:r>
            <a:r>
              <a:rPr dirty="0" sz="4150" spc="-5">
                <a:latin typeface="Trebuchet MS"/>
                <a:cs typeface="Trebuchet MS"/>
              </a:rPr>
              <a:t> </a:t>
            </a:r>
            <a:r>
              <a:rPr dirty="0" sz="4150" spc="-450">
                <a:latin typeface="Trebuchet MS"/>
                <a:cs typeface="Trebuchet MS"/>
              </a:rPr>
              <a:t>w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60">
                <a:latin typeface="Trebuchet MS"/>
                <a:cs typeface="Trebuchet MS"/>
              </a:rPr>
              <a:t>b</a:t>
            </a:r>
            <a:r>
              <a:rPr dirty="0" sz="4150" spc="-235">
                <a:latin typeface="Trebuchet MS"/>
                <a:cs typeface="Trebuchet MS"/>
              </a:rPr>
              <a:t>s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30">
                <a:latin typeface="Trebuchet MS"/>
                <a:cs typeface="Trebuchet MS"/>
              </a:rPr>
              <a:t>e  </a:t>
            </a:r>
            <a:r>
              <a:rPr dirty="0" sz="4150" spc="-260">
                <a:latin typeface="Trebuchet MS"/>
                <a:cs typeface="Trebuchet MS"/>
              </a:rPr>
              <a:t>mampu</a:t>
            </a:r>
            <a:r>
              <a:rPr dirty="0" sz="4150" spc="-254">
                <a:latin typeface="Trebuchet MS"/>
                <a:cs typeface="Trebuchet MS"/>
              </a:rPr>
              <a:t> </a:t>
            </a:r>
            <a:r>
              <a:rPr dirty="0" sz="4150" spc="-125">
                <a:latin typeface="Trebuchet MS"/>
                <a:cs typeface="Trebuchet MS"/>
              </a:rPr>
              <a:t>mengupdate </a:t>
            </a:r>
            <a:r>
              <a:rPr dirty="0" sz="4150" spc="-20">
                <a:latin typeface="Trebuchet MS"/>
                <a:cs typeface="Trebuchet MS"/>
              </a:rPr>
              <a:t>dan </a:t>
            </a:r>
            <a:r>
              <a:rPr dirty="0" sz="4150" spc="-225">
                <a:latin typeface="Trebuchet MS"/>
                <a:cs typeface="Trebuchet MS"/>
              </a:rPr>
              <a:t>menampilkan</a:t>
            </a:r>
            <a:r>
              <a:rPr dirty="0" sz="4150" spc="-220">
                <a:latin typeface="Trebuchet MS"/>
                <a:cs typeface="Trebuchet MS"/>
              </a:rPr>
              <a:t> </a:t>
            </a:r>
            <a:r>
              <a:rPr dirty="0" sz="4150" spc="-10">
                <a:latin typeface="Trebuchet MS"/>
                <a:cs typeface="Trebuchet MS"/>
              </a:rPr>
              <a:t>data </a:t>
            </a:r>
            <a:r>
              <a:rPr dirty="0" sz="4150" spc="-140">
                <a:latin typeface="Trebuchet MS"/>
                <a:cs typeface="Trebuchet MS"/>
              </a:rPr>
              <a:t>baru </a:t>
            </a:r>
            <a:r>
              <a:rPr dirty="0" sz="4150" spc="-100">
                <a:latin typeface="Trebuchet MS"/>
                <a:cs typeface="Trebuchet MS"/>
              </a:rPr>
              <a:t>dari </a:t>
            </a:r>
            <a:r>
              <a:rPr dirty="0" sz="4150" spc="-245">
                <a:latin typeface="Trebuchet MS"/>
                <a:cs typeface="Trebuchet MS"/>
              </a:rPr>
              <a:t>server </a:t>
            </a:r>
            <a:r>
              <a:rPr dirty="0" sz="4150" spc="-240">
                <a:latin typeface="Trebuchet MS"/>
                <a:cs typeface="Trebuchet MS"/>
              </a:rPr>
              <a:t> 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305">
                <a:latin typeface="Trebuchet MS"/>
                <a:cs typeface="Trebuchet MS"/>
              </a:rPr>
              <a:t>n</a:t>
            </a:r>
            <a:r>
              <a:rPr dirty="0" sz="4150" spc="60">
                <a:latin typeface="Trebuchet MS"/>
                <a:cs typeface="Trebuchet MS"/>
              </a:rPr>
              <a:t>p</a:t>
            </a:r>
            <a:r>
              <a:rPr dirty="0" sz="4150" spc="190">
                <a:latin typeface="Trebuchet MS"/>
                <a:cs typeface="Trebuchet MS"/>
              </a:rPr>
              <a:t>a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60">
                <a:latin typeface="Trebuchet MS"/>
                <a:cs typeface="Trebuchet MS"/>
              </a:rPr>
              <a:t>p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-370">
                <a:latin typeface="Trebuchet MS"/>
                <a:cs typeface="Trebuchet MS"/>
              </a:rPr>
              <a:t>r</a:t>
            </a:r>
            <a:r>
              <a:rPr dirty="0" sz="4150" spc="-409">
                <a:latin typeface="Trebuchet MS"/>
                <a:cs typeface="Trebuchet MS"/>
              </a:rPr>
              <a:t>l</a:t>
            </a:r>
            <a:r>
              <a:rPr dirty="0" sz="4150" spc="-445">
                <a:latin typeface="Trebuchet MS"/>
                <a:cs typeface="Trebuchet MS"/>
              </a:rPr>
              <a:t>u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545">
                <a:latin typeface="Trebuchet MS"/>
                <a:cs typeface="Trebuchet MS"/>
              </a:rPr>
              <a:t>m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-409">
                <a:latin typeface="Trebuchet MS"/>
                <a:cs typeface="Trebuchet MS"/>
              </a:rPr>
              <a:t>l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75">
                <a:latin typeface="Trebuchet MS"/>
                <a:cs typeface="Trebuchet MS"/>
              </a:rPr>
              <a:t>k</a:t>
            </a:r>
            <a:r>
              <a:rPr dirty="0" sz="4150" spc="-450">
                <a:latin typeface="Trebuchet MS"/>
                <a:cs typeface="Trebuchet MS"/>
              </a:rPr>
              <a:t>u</a:t>
            </a:r>
            <a:r>
              <a:rPr dirty="0" sz="4150" spc="-475">
                <a:latin typeface="Trebuchet MS"/>
                <a:cs typeface="Trebuchet MS"/>
              </a:rPr>
              <a:t>k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300">
                <a:latin typeface="Trebuchet MS"/>
                <a:cs typeface="Trebuchet MS"/>
              </a:rPr>
              <a:t>n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370">
                <a:latin typeface="Trebuchet MS"/>
                <a:cs typeface="Trebuchet MS"/>
              </a:rPr>
              <a:t>r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-409">
                <a:latin typeface="Trebuchet MS"/>
                <a:cs typeface="Trebuchet MS"/>
              </a:rPr>
              <a:t>l</a:t>
            </a:r>
            <a:r>
              <a:rPr dirty="0" sz="4150" spc="10">
                <a:latin typeface="Trebuchet MS"/>
                <a:cs typeface="Trebuchet MS"/>
              </a:rPr>
              <a:t>o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60">
                <a:latin typeface="Trebuchet MS"/>
                <a:cs typeface="Trebuchet MS"/>
              </a:rPr>
              <a:t>d</a:t>
            </a:r>
            <a:r>
              <a:rPr dirty="0" sz="3850" spc="-75">
                <a:latin typeface="Microsoft Sans Serif"/>
                <a:cs typeface="Microsoft Sans Serif"/>
              </a:rPr>
              <a:t>.</a:t>
            </a:r>
            <a:endParaRPr sz="3850">
              <a:latin typeface="Microsoft Sans Serif"/>
              <a:cs typeface="Microsoft Sans Serif"/>
            </a:endParaRPr>
          </a:p>
          <a:p>
            <a:pPr algn="just" marL="12700">
              <a:lnSpc>
                <a:spcPts val="4465"/>
              </a:lnSpc>
            </a:pPr>
            <a:r>
              <a:rPr dirty="0" sz="4150" spc="-95">
                <a:latin typeface="Trebuchet MS"/>
                <a:cs typeface="Trebuchet MS"/>
              </a:rPr>
              <a:t>Salah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240">
                <a:latin typeface="Trebuchet MS"/>
                <a:cs typeface="Trebuchet MS"/>
              </a:rPr>
              <a:t>satu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170">
                <a:latin typeface="Trebuchet MS"/>
                <a:cs typeface="Trebuchet MS"/>
              </a:rPr>
              <a:t>contoh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75">
                <a:latin typeface="Trebuchet MS"/>
                <a:cs typeface="Trebuchet MS"/>
              </a:rPr>
              <a:t>penggunaannya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225">
                <a:latin typeface="Trebuchet MS"/>
                <a:cs typeface="Trebuchet MS"/>
              </a:rPr>
              <a:t>misalnya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125">
                <a:latin typeface="Trebuchet MS"/>
                <a:cs typeface="Trebuchet MS"/>
              </a:rPr>
              <a:t>pada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105">
                <a:latin typeface="Trebuchet MS"/>
                <a:cs typeface="Trebuchet MS"/>
              </a:rPr>
              <a:t>update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360">
                <a:latin typeface="Trebuchet MS"/>
                <a:cs typeface="Trebuchet MS"/>
              </a:rPr>
              <a:t>jumlah</a:t>
            </a:r>
            <a:endParaRPr sz="4150">
              <a:latin typeface="Trebuchet MS"/>
              <a:cs typeface="Trebuchet MS"/>
            </a:endParaRPr>
          </a:p>
          <a:p>
            <a:pPr algn="just" marL="12700" marR="5715">
              <a:lnSpc>
                <a:spcPts val="4730"/>
              </a:lnSpc>
              <a:spcBef>
                <a:spcPts val="220"/>
              </a:spcBef>
            </a:pPr>
            <a:r>
              <a:rPr dirty="0" sz="4150" spc="-25">
                <a:latin typeface="Trebuchet MS"/>
                <a:cs typeface="Trebuchet MS"/>
              </a:rPr>
              <a:t>angka</a:t>
            </a:r>
            <a:r>
              <a:rPr dirty="0" sz="4150" spc="-20">
                <a:latin typeface="Trebuchet MS"/>
                <a:cs typeface="Trebuchet MS"/>
              </a:rPr>
              <a:t> </a:t>
            </a:r>
            <a:r>
              <a:rPr dirty="0" sz="4150" spc="-285">
                <a:latin typeface="Trebuchet MS"/>
                <a:cs typeface="Trebuchet MS"/>
              </a:rPr>
              <a:t>likes</a:t>
            </a:r>
            <a:r>
              <a:rPr dirty="0" sz="4150" spc="-280">
                <a:latin typeface="Trebuchet MS"/>
                <a:cs typeface="Trebuchet MS"/>
              </a:rPr>
              <a:t> </a:t>
            </a:r>
            <a:r>
              <a:rPr dirty="0" sz="4150" spc="-20">
                <a:latin typeface="Trebuchet MS"/>
                <a:cs typeface="Trebuchet MS"/>
              </a:rPr>
              <a:t>dan</a:t>
            </a:r>
            <a:r>
              <a:rPr dirty="0" sz="4150" spc="-15">
                <a:latin typeface="Trebuchet MS"/>
                <a:cs typeface="Trebuchet MS"/>
              </a:rPr>
              <a:t> </a:t>
            </a:r>
            <a:r>
              <a:rPr dirty="0" sz="4150" spc="-250">
                <a:latin typeface="Trebuchet MS"/>
                <a:cs typeface="Trebuchet MS"/>
              </a:rPr>
              <a:t>komentar</a:t>
            </a:r>
            <a:r>
              <a:rPr dirty="0" sz="4150" spc="-245">
                <a:latin typeface="Trebuchet MS"/>
                <a:cs typeface="Trebuchet MS"/>
              </a:rPr>
              <a:t> </a:t>
            </a:r>
            <a:r>
              <a:rPr dirty="0" sz="4150" spc="125">
                <a:latin typeface="Trebuchet MS"/>
                <a:cs typeface="Trebuchet MS"/>
              </a:rPr>
              <a:t>pada</a:t>
            </a:r>
            <a:r>
              <a:rPr dirty="0" sz="4150" spc="130">
                <a:latin typeface="Trebuchet MS"/>
                <a:cs typeface="Trebuchet MS"/>
              </a:rPr>
              <a:t> </a:t>
            </a:r>
            <a:r>
              <a:rPr dirty="0" sz="4150" spc="-125">
                <a:latin typeface="Trebuchet MS"/>
                <a:cs typeface="Trebuchet MS"/>
              </a:rPr>
              <a:t>media</a:t>
            </a:r>
            <a:r>
              <a:rPr dirty="0" sz="4150" spc="-120">
                <a:latin typeface="Trebuchet MS"/>
                <a:cs typeface="Trebuchet MS"/>
              </a:rPr>
              <a:t> </a:t>
            </a:r>
            <a:r>
              <a:rPr dirty="0" sz="4150" spc="-160">
                <a:latin typeface="Trebuchet MS"/>
                <a:cs typeface="Trebuchet MS"/>
              </a:rPr>
              <a:t>sosial</a:t>
            </a:r>
            <a:r>
              <a:rPr dirty="0" sz="4150" spc="-155">
                <a:latin typeface="Trebuchet MS"/>
                <a:cs typeface="Trebuchet MS"/>
              </a:rPr>
              <a:t> </a:t>
            </a:r>
            <a:r>
              <a:rPr dirty="0" sz="4150" spc="-190">
                <a:latin typeface="Trebuchet MS"/>
                <a:cs typeface="Trebuchet MS"/>
              </a:rPr>
              <a:t>Instagram</a:t>
            </a:r>
            <a:r>
              <a:rPr dirty="0" sz="3850" spc="-190">
                <a:latin typeface="Microsoft Sans Serif"/>
                <a:cs typeface="Microsoft Sans Serif"/>
              </a:rPr>
              <a:t>, </a:t>
            </a:r>
            <a:r>
              <a:rPr dirty="0" sz="3850" spc="-185">
                <a:latin typeface="Microsoft Sans Serif"/>
                <a:cs typeface="Microsoft Sans Serif"/>
              </a:rPr>
              <a:t> </a:t>
            </a:r>
            <a:r>
              <a:rPr dirty="0" sz="4150" spc="-330">
                <a:latin typeface="Trebuchet MS"/>
                <a:cs typeface="Trebuchet MS"/>
              </a:rPr>
              <a:t>F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80">
                <a:latin typeface="Trebuchet MS"/>
                <a:cs typeface="Trebuchet MS"/>
              </a:rPr>
              <a:t>c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60">
                <a:latin typeface="Trebuchet MS"/>
                <a:cs typeface="Trebuchet MS"/>
              </a:rPr>
              <a:t>b</a:t>
            </a:r>
            <a:r>
              <a:rPr dirty="0" sz="4150" spc="10">
                <a:latin typeface="Trebuchet MS"/>
                <a:cs typeface="Trebuchet MS"/>
              </a:rPr>
              <a:t>oo</a:t>
            </a:r>
            <a:r>
              <a:rPr dirty="0" sz="4150" spc="-475">
                <a:latin typeface="Trebuchet MS"/>
                <a:cs typeface="Trebuchet MS"/>
              </a:rPr>
              <a:t>k</a:t>
            </a:r>
            <a:r>
              <a:rPr dirty="0" sz="3850" spc="-340">
                <a:latin typeface="Microsoft Sans Serif"/>
                <a:cs typeface="Microsoft Sans Serif"/>
              </a:rPr>
              <a:t>,</a:t>
            </a:r>
            <a:r>
              <a:rPr dirty="0" sz="3850" spc="65">
                <a:latin typeface="Microsoft Sans Serif"/>
                <a:cs typeface="Microsoft Sans Serif"/>
              </a:rPr>
              <a:t> </a:t>
            </a:r>
            <a:r>
              <a:rPr dirty="0" sz="4150" spc="-650">
                <a:latin typeface="Trebuchet MS"/>
                <a:cs typeface="Trebuchet MS"/>
              </a:rPr>
              <a:t>T</a:t>
            </a:r>
            <a:r>
              <a:rPr dirty="0" sz="4150" spc="-450">
                <a:latin typeface="Trebuchet MS"/>
                <a:cs typeface="Trebuchet MS"/>
              </a:rPr>
              <a:t>w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459">
                <a:latin typeface="Trebuchet MS"/>
                <a:cs typeface="Trebuchet MS"/>
              </a:rPr>
              <a:t>tt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-365">
                <a:latin typeface="Trebuchet MS"/>
                <a:cs typeface="Trebuchet MS"/>
              </a:rPr>
              <a:t>r</a:t>
            </a:r>
            <a:r>
              <a:rPr dirty="0" sz="3850" spc="-340">
                <a:latin typeface="Microsoft Sans Serif"/>
                <a:cs typeface="Microsoft Sans Serif"/>
              </a:rPr>
              <a:t>,</a:t>
            </a:r>
            <a:r>
              <a:rPr dirty="0" sz="3850" spc="65">
                <a:latin typeface="Microsoft Sans Serif"/>
                <a:cs typeface="Microsoft Sans Serif"/>
              </a:rPr>
              <a:t> </a:t>
            </a:r>
            <a:r>
              <a:rPr dirty="0" sz="4150" spc="60">
                <a:latin typeface="Trebuchet MS"/>
                <a:cs typeface="Trebuchet MS"/>
              </a:rPr>
              <a:t>d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300">
                <a:latin typeface="Trebuchet MS"/>
                <a:cs typeface="Trebuchet MS"/>
              </a:rPr>
              <a:t>n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409">
                <a:latin typeface="Trebuchet MS"/>
                <a:cs typeface="Trebuchet MS"/>
              </a:rPr>
              <a:t>l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305">
                <a:latin typeface="Trebuchet MS"/>
                <a:cs typeface="Trebuchet MS"/>
              </a:rPr>
              <a:t>nn</a:t>
            </a:r>
            <a:r>
              <a:rPr dirty="0" sz="4150" spc="-415">
                <a:latin typeface="Trebuchet MS"/>
                <a:cs typeface="Trebuchet MS"/>
              </a:rPr>
              <a:t>y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3850" spc="-75">
                <a:latin typeface="Microsoft Sans Serif"/>
                <a:cs typeface="Microsoft Sans Serif"/>
              </a:rPr>
              <a:t>.</a:t>
            </a:r>
            <a:endParaRPr sz="38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5"/>
            <a:ext cx="16535400" cy="8743950"/>
            <a:chOff x="1028711" y="1028705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20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81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5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70260" y="1869727"/>
            <a:ext cx="15248890" cy="680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300" spc="-155">
                <a:latin typeface="Trebuchet MS"/>
                <a:cs typeface="Trebuchet MS"/>
              </a:rPr>
              <a:t>Sesuai</a:t>
            </a:r>
            <a:r>
              <a:rPr dirty="0" sz="4300" spc="15">
                <a:latin typeface="Trebuchet MS"/>
                <a:cs typeface="Trebuchet MS"/>
              </a:rPr>
              <a:t> </a:t>
            </a:r>
            <a:r>
              <a:rPr dirty="0" sz="4300" spc="-175">
                <a:latin typeface="Trebuchet MS"/>
                <a:cs typeface="Trebuchet MS"/>
              </a:rPr>
              <a:t>namanya</a:t>
            </a:r>
            <a:r>
              <a:rPr dirty="0" sz="4000" spc="-175">
                <a:latin typeface="Microsoft Sans Serif"/>
                <a:cs typeface="Microsoft Sans Serif"/>
              </a:rPr>
              <a:t>,</a:t>
            </a:r>
            <a:r>
              <a:rPr dirty="0" sz="4000" spc="254">
                <a:latin typeface="Microsoft Sans Serif"/>
                <a:cs typeface="Microsoft Sans Serif"/>
              </a:rPr>
              <a:t> </a:t>
            </a:r>
            <a:r>
              <a:rPr dirty="0" sz="4300" spc="-380">
                <a:latin typeface="Trebuchet MS"/>
                <a:cs typeface="Trebuchet MS"/>
              </a:rPr>
              <a:t>AJAX</a:t>
            </a:r>
            <a:r>
              <a:rPr dirty="0" sz="4300" spc="15">
                <a:latin typeface="Trebuchet MS"/>
                <a:cs typeface="Trebuchet MS"/>
              </a:rPr>
              <a:t> </a:t>
            </a:r>
            <a:r>
              <a:rPr dirty="0" sz="4300" spc="-260">
                <a:latin typeface="Trebuchet MS"/>
                <a:cs typeface="Trebuchet MS"/>
              </a:rPr>
              <a:t>terdiri</a:t>
            </a:r>
            <a:r>
              <a:rPr dirty="0" sz="4300" spc="20">
                <a:latin typeface="Trebuchet MS"/>
                <a:cs typeface="Trebuchet MS"/>
              </a:rPr>
              <a:t> </a:t>
            </a:r>
            <a:r>
              <a:rPr dirty="0" sz="4300" spc="-105">
                <a:latin typeface="Trebuchet MS"/>
                <a:cs typeface="Trebuchet MS"/>
              </a:rPr>
              <a:t>dari</a:t>
            </a:r>
            <a:r>
              <a:rPr dirty="0" sz="4300" spc="20">
                <a:latin typeface="Trebuchet MS"/>
                <a:cs typeface="Trebuchet MS"/>
              </a:rPr>
              <a:t> </a:t>
            </a:r>
            <a:r>
              <a:rPr dirty="0" sz="4300" spc="-140">
                <a:latin typeface="Trebuchet MS"/>
                <a:cs typeface="Trebuchet MS"/>
              </a:rPr>
              <a:t>JavaScript</a:t>
            </a:r>
            <a:r>
              <a:rPr dirty="0" sz="4300" spc="15">
                <a:latin typeface="Trebuchet MS"/>
                <a:cs typeface="Trebuchet MS"/>
              </a:rPr>
              <a:t> </a:t>
            </a:r>
            <a:r>
              <a:rPr dirty="0" sz="4300" spc="-20">
                <a:latin typeface="Trebuchet MS"/>
                <a:cs typeface="Trebuchet MS"/>
              </a:rPr>
              <a:t>dan</a:t>
            </a:r>
            <a:r>
              <a:rPr dirty="0" sz="4300" spc="20">
                <a:latin typeface="Trebuchet MS"/>
                <a:cs typeface="Trebuchet MS"/>
              </a:rPr>
              <a:t> </a:t>
            </a:r>
            <a:r>
              <a:rPr dirty="0" sz="4300" spc="-290">
                <a:latin typeface="Trebuchet MS"/>
                <a:cs typeface="Trebuchet MS"/>
              </a:rPr>
              <a:t>XML</a:t>
            </a:r>
            <a:r>
              <a:rPr dirty="0" sz="4300" spc="20">
                <a:latin typeface="Trebuchet MS"/>
                <a:cs typeface="Trebuchet MS"/>
              </a:rPr>
              <a:t> </a:t>
            </a:r>
            <a:r>
              <a:rPr dirty="0" sz="4300" spc="-65">
                <a:latin typeface="Trebuchet MS"/>
                <a:cs typeface="Trebuchet MS"/>
              </a:rPr>
              <a:t>yang</a:t>
            </a:r>
            <a:r>
              <a:rPr dirty="0" sz="4300" spc="15">
                <a:latin typeface="Trebuchet MS"/>
                <a:cs typeface="Trebuchet MS"/>
              </a:rPr>
              <a:t> </a:t>
            </a:r>
            <a:r>
              <a:rPr dirty="0" sz="4300" spc="-190">
                <a:latin typeface="Trebuchet MS"/>
                <a:cs typeface="Trebuchet MS"/>
              </a:rPr>
              <a:t>bekerja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0260" y="2491336"/>
            <a:ext cx="2490470" cy="1923414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 marR="5080">
              <a:lnSpc>
                <a:spcPts val="4890"/>
              </a:lnSpc>
              <a:spcBef>
                <a:spcPts val="475"/>
              </a:spcBef>
            </a:pPr>
            <a:r>
              <a:rPr dirty="0" sz="4300" spc="-110">
                <a:latin typeface="Trebuchet MS"/>
                <a:cs typeface="Trebuchet MS"/>
              </a:rPr>
              <a:t>bersama</a:t>
            </a:r>
            <a:r>
              <a:rPr dirty="0" sz="4000" spc="-110">
                <a:latin typeface="Microsoft Sans Serif"/>
                <a:cs typeface="Microsoft Sans Serif"/>
              </a:rPr>
              <a:t>. </a:t>
            </a:r>
            <a:r>
              <a:rPr dirty="0" sz="4000" spc="-105">
                <a:latin typeface="Microsoft Sans Serif"/>
                <a:cs typeface="Microsoft Sans Serif"/>
              </a:rPr>
              <a:t> </a:t>
            </a:r>
            <a:r>
              <a:rPr dirty="0" sz="4300" spc="-150">
                <a:latin typeface="Trebuchet MS"/>
                <a:cs typeface="Trebuchet MS"/>
              </a:rPr>
              <a:t>mengelola </a:t>
            </a:r>
            <a:r>
              <a:rPr dirty="0" sz="4300" spc="-1285">
                <a:latin typeface="Trebuchet MS"/>
                <a:cs typeface="Trebuchet MS"/>
              </a:rPr>
              <a:t> </a:t>
            </a:r>
            <a:r>
              <a:rPr dirty="0" sz="4000" spc="130">
                <a:latin typeface="Microsoft Sans Serif"/>
                <a:cs typeface="Microsoft Sans Serif"/>
              </a:rPr>
              <a:t>(</a:t>
            </a:r>
            <a:r>
              <a:rPr dirty="0" sz="4300" spc="-50">
                <a:latin typeface="Trebuchet MS"/>
                <a:cs typeface="Trebuchet MS"/>
              </a:rPr>
              <a:t>e</a:t>
            </a:r>
            <a:r>
              <a:rPr dirty="0" sz="4300" spc="-400">
                <a:latin typeface="Trebuchet MS"/>
                <a:cs typeface="Trebuchet MS"/>
              </a:rPr>
              <a:t>X</a:t>
            </a:r>
            <a:r>
              <a:rPr dirty="0" sz="4300" spc="-480">
                <a:latin typeface="Trebuchet MS"/>
                <a:cs typeface="Trebuchet MS"/>
              </a:rPr>
              <a:t>t</a:t>
            </a:r>
            <a:r>
              <a:rPr dirty="0" sz="4300" spc="-50">
                <a:latin typeface="Trebuchet MS"/>
                <a:cs typeface="Trebuchet MS"/>
              </a:rPr>
              <a:t>e</a:t>
            </a:r>
            <a:r>
              <a:rPr dirty="0" sz="4300" spc="-320">
                <a:latin typeface="Trebuchet MS"/>
                <a:cs typeface="Trebuchet MS"/>
              </a:rPr>
              <a:t>n</a:t>
            </a:r>
            <a:r>
              <a:rPr dirty="0" sz="4300" spc="-240">
                <a:latin typeface="Trebuchet MS"/>
                <a:cs typeface="Trebuchet MS"/>
              </a:rPr>
              <a:t>s</a:t>
            </a:r>
            <a:r>
              <a:rPr dirty="0" sz="4300" spc="-285">
                <a:latin typeface="Trebuchet MS"/>
                <a:cs typeface="Trebuchet MS"/>
              </a:rPr>
              <a:t>i</a:t>
            </a:r>
            <a:r>
              <a:rPr dirty="0" sz="4300" spc="60">
                <a:latin typeface="Trebuchet MS"/>
                <a:cs typeface="Trebuchet MS"/>
              </a:rPr>
              <a:t>b</a:t>
            </a:r>
            <a:r>
              <a:rPr dirty="0" sz="4300" spc="-425">
                <a:latin typeface="Trebuchet MS"/>
                <a:cs typeface="Trebuchet MS"/>
              </a:rPr>
              <a:t>l</a:t>
            </a:r>
            <a:r>
              <a:rPr dirty="0" sz="4300" spc="-45">
                <a:latin typeface="Trebuchet MS"/>
                <a:cs typeface="Trebuchet MS"/>
              </a:rPr>
              <a:t>e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64390" y="3112945"/>
            <a:ext cx="11039475" cy="130238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 marR="5080" indent="41910">
              <a:lnSpc>
                <a:spcPts val="4890"/>
              </a:lnSpc>
              <a:spcBef>
                <a:spcPts val="470"/>
              </a:spcBef>
              <a:tabLst>
                <a:tab pos="2090420" algn="l"/>
                <a:tab pos="4395470" algn="l"/>
                <a:tab pos="4949190" algn="l"/>
                <a:tab pos="6070600" algn="l"/>
                <a:tab pos="7720330" algn="l"/>
                <a:tab pos="8474075" algn="l"/>
                <a:tab pos="9259570" algn="l"/>
              </a:tabLst>
            </a:pPr>
            <a:r>
              <a:rPr dirty="0" sz="4300" spc="-275">
                <a:latin typeface="Trebuchet MS"/>
                <a:cs typeface="Trebuchet MS"/>
              </a:rPr>
              <a:t>konten	</a:t>
            </a:r>
            <a:r>
              <a:rPr dirty="0" sz="4300" spc="-215">
                <a:latin typeface="Trebuchet MS"/>
                <a:cs typeface="Trebuchet MS"/>
              </a:rPr>
              <a:t>website	</a:t>
            </a:r>
            <a:r>
              <a:rPr dirty="0" sz="4300" spc="-65">
                <a:latin typeface="Trebuchet MS"/>
                <a:cs typeface="Trebuchet MS"/>
              </a:rPr>
              <a:t>yang	</a:t>
            </a:r>
            <a:r>
              <a:rPr dirty="0" sz="4300" spc="-190">
                <a:latin typeface="Trebuchet MS"/>
                <a:cs typeface="Trebuchet MS"/>
              </a:rPr>
              <a:t>dinamis</a:t>
            </a:r>
            <a:r>
              <a:rPr dirty="0" sz="4000" spc="-190">
                <a:latin typeface="Microsoft Sans Serif"/>
                <a:cs typeface="Microsoft Sans Serif"/>
              </a:rPr>
              <a:t>.	</a:t>
            </a:r>
            <a:r>
              <a:rPr dirty="0" sz="4300" spc="-170">
                <a:latin typeface="Trebuchet MS"/>
                <a:cs typeface="Trebuchet MS"/>
              </a:rPr>
              <a:t>Sementara </a:t>
            </a:r>
            <a:r>
              <a:rPr dirty="0" sz="4300" spc="-1285">
                <a:latin typeface="Trebuchet MS"/>
                <a:cs typeface="Trebuchet MS"/>
              </a:rPr>
              <a:t> </a:t>
            </a:r>
            <a:r>
              <a:rPr dirty="0" sz="4300" spc="130">
                <a:latin typeface="Trebuchet MS"/>
                <a:cs typeface="Trebuchet MS"/>
              </a:rPr>
              <a:t>M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385">
                <a:latin typeface="Trebuchet MS"/>
                <a:cs typeface="Trebuchet MS"/>
              </a:rPr>
              <a:t>r</a:t>
            </a:r>
            <a:r>
              <a:rPr dirty="0" sz="4300" spc="-490">
                <a:latin typeface="Trebuchet MS"/>
                <a:cs typeface="Trebuchet MS"/>
              </a:rPr>
              <a:t>k</a:t>
            </a:r>
            <a:r>
              <a:rPr dirty="0" sz="4300" spc="-465">
                <a:latin typeface="Trebuchet MS"/>
                <a:cs typeface="Trebuchet MS"/>
              </a:rPr>
              <a:t>u</a:t>
            </a:r>
            <a:r>
              <a:rPr dirty="0" sz="4300" spc="65">
                <a:latin typeface="Trebuchet MS"/>
                <a:cs typeface="Trebuchet MS"/>
              </a:rPr>
              <a:t>p</a:t>
            </a:r>
            <a:r>
              <a:rPr dirty="0" sz="4300">
                <a:latin typeface="Trebuchet MS"/>
                <a:cs typeface="Trebuchet MS"/>
              </a:rPr>
              <a:t>	</a:t>
            </a:r>
            <a:r>
              <a:rPr dirty="0" sz="4300" spc="-600">
                <a:latin typeface="Trebuchet MS"/>
                <a:cs typeface="Trebuchet MS"/>
              </a:rPr>
              <a:t>L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320">
                <a:latin typeface="Trebuchet MS"/>
                <a:cs typeface="Trebuchet MS"/>
              </a:rPr>
              <a:t>n</a:t>
            </a:r>
            <a:r>
              <a:rPr dirty="0" sz="4300" spc="300">
                <a:latin typeface="Trebuchet MS"/>
                <a:cs typeface="Trebuchet MS"/>
              </a:rPr>
              <a:t>g</a:t>
            </a:r>
            <a:r>
              <a:rPr dirty="0" sz="4300" spc="-465">
                <a:latin typeface="Trebuchet MS"/>
                <a:cs typeface="Trebuchet MS"/>
              </a:rPr>
              <a:t>u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300">
                <a:latin typeface="Trebuchet MS"/>
                <a:cs typeface="Trebuchet MS"/>
              </a:rPr>
              <a:t>g</a:t>
            </a:r>
            <a:r>
              <a:rPr dirty="0" sz="4300" spc="-50">
                <a:latin typeface="Trebuchet MS"/>
                <a:cs typeface="Trebuchet MS"/>
              </a:rPr>
              <a:t>e</a:t>
            </a:r>
            <a:r>
              <a:rPr dirty="0" sz="4000" spc="135">
                <a:latin typeface="Microsoft Sans Serif"/>
                <a:cs typeface="Microsoft Sans Serif"/>
              </a:rPr>
              <a:t>)</a:t>
            </a:r>
            <a:r>
              <a:rPr dirty="0" sz="4000">
                <a:latin typeface="Microsoft Sans Serif"/>
                <a:cs typeface="Microsoft Sans Serif"/>
              </a:rPr>
              <a:t>	</a:t>
            </a:r>
            <a:r>
              <a:rPr dirty="0" sz="4300" spc="60">
                <a:latin typeface="Trebuchet MS"/>
                <a:cs typeface="Trebuchet MS"/>
              </a:rPr>
              <a:t>d</a:t>
            </a:r>
            <a:r>
              <a:rPr dirty="0" sz="4300" spc="-285">
                <a:latin typeface="Trebuchet MS"/>
                <a:cs typeface="Trebuchet MS"/>
              </a:rPr>
              <a:t>i</a:t>
            </a:r>
            <a:r>
              <a:rPr dirty="0" sz="4300" spc="300">
                <a:latin typeface="Trebuchet MS"/>
                <a:cs typeface="Trebuchet MS"/>
              </a:rPr>
              <a:t>g</a:t>
            </a:r>
            <a:r>
              <a:rPr dirty="0" sz="4300" spc="-465">
                <a:latin typeface="Trebuchet MS"/>
                <a:cs typeface="Trebuchet MS"/>
              </a:rPr>
              <a:t>u</a:t>
            </a:r>
            <a:r>
              <a:rPr dirty="0" sz="4300" spc="-320">
                <a:latin typeface="Trebuchet MS"/>
                <a:cs typeface="Trebuchet MS"/>
              </a:rPr>
              <a:t>n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490">
                <a:latin typeface="Trebuchet MS"/>
                <a:cs typeface="Trebuchet MS"/>
              </a:rPr>
              <a:t>k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315">
                <a:latin typeface="Trebuchet MS"/>
                <a:cs typeface="Trebuchet MS"/>
              </a:rPr>
              <a:t>n</a:t>
            </a:r>
            <a:r>
              <a:rPr dirty="0" sz="4300">
                <a:latin typeface="Trebuchet MS"/>
                <a:cs typeface="Trebuchet MS"/>
              </a:rPr>
              <a:t>	</a:t>
            </a:r>
            <a:r>
              <a:rPr dirty="0" sz="4300" spc="-465">
                <a:latin typeface="Trebuchet MS"/>
                <a:cs typeface="Trebuchet MS"/>
              </a:rPr>
              <a:t>u</a:t>
            </a:r>
            <a:r>
              <a:rPr dirty="0" sz="4300" spc="-320">
                <a:latin typeface="Trebuchet MS"/>
                <a:cs typeface="Trebuchet MS"/>
              </a:rPr>
              <a:t>n</a:t>
            </a:r>
            <a:r>
              <a:rPr dirty="0" sz="4300" spc="-475">
                <a:latin typeface="Trebuchet MS"/>
                <a:cs typeface="Trebuchet MS"/>
              </a:rPr>
              <a:t>t</a:t>
            </a:r>
            <a:r>
              <a:rPr dirty="0" sz="4300" spc="-465">
                <a:latin typeface="Trebuchet MS"/>
                <a:cs typeface="Trebuchet MS"/>
              </a:rPr>
              <a:t>u</a:t>
            </a:r>
            <a:r>
              <a:rPr dirty="0" sz="4300" spc="-484">
                <a:latin typeface="Trebuchet MS"/>
                <a:cs typeface="Trebuchet MS"/>
              </a:rPr>
              <a:t>k</a:t>
            </a:r>
            <a:r>
              <a:rPr dirty="0" sz="4300">
                <a:latin typeface="Trebuchet MS"/>
                <a:cs typeface="Trebuchet MS"/>
              </a:rPr>
              <a:t>	</a:t>
            </a:r>
            <a:r>
              <a:rPr dirty="0" sz="4300" spc="-565">
                <a:latin typeface="Trebuchet MS"/>
                <a:cs typeface="Trebuchet MS"/>
              </a:rPr>
              <a:t>m</a:t>
            </a:r>
            <a:r>
              <a:rPr dirty="0" sz="4300" spc="-50">
                <a:latin typeface="Trebuchet MS"/>
                <a:cs typeface="Trebuchet MS"/>
              </a:rPr>
              <a:t>e</a:t>
            </a:r>
            <a:r>
              <a:rPr dirty="0" sz="4300" spc="-565">
                <a:latin typeface="Trebuchet MS"/>
                <a:cs typeface="Trebuchet MS"/>
              </a:rPr>
              <a:t>m</a:t>
            </a:r>
            <a:r>
              <a:rPr dirty="0" sz="4300" spc="-465">
                <a:latin typeface="Trebuchet MS"/>
                <a:cs typeface="Trebuchet MS"/>
              </a:rPr>
              <a:t>u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475">
                <a:latin typeface="Trebuchet MS"/>
                <a:cs typeface="Trebuchet MS"/>
              </a:rPr>
              <a:t>t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5504" y="2491336"/>
            <a:ext cx="12521565" cy="19234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10160">
              <a:lnSpc>
                <a:spcPts val="5025"/>
              </a:lnSpc>
              <a:spcBef>
                <a:spcPts val="95"/>
              </a:spcBef>
              <a:tabLst>
                <a:tab pos="2988945" algn="l"/>
                <a:tab pos="5229860" algn="l"/>
                <a:tab pos="7555230" algn="l"/>
                <a:tab pos="11379200" algn="l"/>
              </a:tabLst>
            </a:pPr>
            <a:r>
              <a:rPr dirty="0" sz="4300" spc="-285">
                <a:latin typeface="Trebuchet MS"/>
                <a:cs typeface="Trebuchet MS"/>
                <a:hlinkClick r:id="rId2"/>
              </a:rPr>
              <a:t>J</a:t>
            </a:r>
            <a:r>
              <a:rPr dirty="0" sz="4300" spc="190">
                <a:latin typeface="Trebuchet MS"/>
                <a:cs typeface="Trebuchet MS"/>
                <a:hlinkClick r:id="rId2"/>
              </a:rPr>
              <a:t>a</a:t>
            </a:r>
            <a:r>
              <a:rPr dirty="0" sz="4300" spc="-415">
                <a:latin typeface="Trebuchet MS"/>
                <a:cs typeface="Trebuchet MS"/>
                <a:hlinkClick r:id="rId2"/>
              </a:rPr>
              <a:t>v</a:t>
            </a:r>
            <a:r>
              <a:rPr dirty="0" sz="4300" spc="190">
                <a:latin typeface="Trebuchet MS"/>
                <a:cs typeface="Trebuchet MS"/>
                <a:hlinkClick r:id="rId2"/>
              </a:rPr>
              <a:t>a</a:t>
            </a:r>
            <a:r>
              <a:rPr dirty="0" sz="4300" spc="-65">
                <a:latin typeface="Trebuchet MS"/>
                <a:cs typeface="Trebuchet MS"/>
                <a:hlinkClick r:id="rId2"/>
              </a:rPr>
              <a:t>S</a:t>
            </a:r>
            <a:r>
              <a:rPr dirty="0" sz="4300" spc="80">
                <a:latin typeface="Trebuchet MS"/>
                <a:cs typeface="Trebuchet MS"/>
                <a:hlinkClick r:id="rId2"/>
              </a:rPr>
              <a:t>c</a:t>
            </a:r>
            <a:r>
              <a:rPr dirty="0" sz="4300" spc="-385">
                <a:latin typeface="Trebuchet MS"/>
                <a:cs typeface="Trebuchet MS"/>
                <a:hlinkClick r:id="rId2"/>
              </a:rPr>
              <a:t>r</a:t>
            </a:r>
            <a:r>
              <a:rPr dirty="0" sz="4300" spc="-285">
                <a:latin typeface="Trebuchet MS"/>
                <a:cs typeface="Trebuchet MS"/>
                <a:hlinkClick r:id="rId2"/>
              </a:rPr>
              <a:t>i</a:t>
            </a:r>
            <a:r>
              <a:rPr dirty="0" sz="4300" spc="60">
                <a:latin typeface="Trebuchet MS"/>
                <a:cs typeface="Trebuchet MS"/>
                <a:hlinkClick r:id="rId2"/>
              </a:rPr>
              <a:t>p</a:t>
            </a:r>
            <a:r>
              <a:rPr dirty="0" sz="4300" spc="-475">
                <a:latin typeface="Trebuchet MS"/>
                <a:cs typeface="Trebuchet MS"/>
                <a:hlinkClick r:id="rId2"/>
              </a:rPr>
              <a:t>t</a:t>
            </a:r>
            <a:r>
              <a:rPr dirty="0" sz="4300">
                <a:latin typeface="Trebuchet MS"/>
                <a:cs typeface="Trebuchet MS"/>
              </a:rPr>
              <a:t>	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60">
                <a:latin typeface="Trebuchet MS"/>
                <a:cs typeface="Trebuchet MS"/>
              </a:rPr>
              <a:t>d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425">
                <a:latin typeface="Trebuchet MS"/>
                <a:cs typeface="Trebuchet MS"/>
              </a:rPr>
              <a:t>l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375">
                <a:latin typeface="Trebuchet MS"/>
                <a:cs typeface="Trebuchet MS"/>
              </a:rPr>
              <a:t>h</a:t>
            </a:r>
            <a:r>
              <a:rPr dirty="0" sz="4300">
                <a:latin typeface="Trebuchet MS"/>
                <a:cs typeface="Trebuchet MS"/>
              </a:rPr>
              <a:t>	</a:t>
            </a:r>
            <a:r>
              <a:rPr dirty="0" sz="4300" spc="60">
                <a:latin typeface="Trebuchet MS"/>
                <a:cs typeface="Trebuchet MS"/>
              </a:rPr>
              <a:t>b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380">
                <a:latin typeface="Trebuchet MS"/>
                <a:cs typeface="Trebuchet MS"/>
              </a:rPr>
              <a:t>h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240">
                <a:latin typeface="Trebuchet MS"/>
                <a:cs typeface="Trebuchet MS"/>
              </a:rPr>
              <a:t>s</a:t>
            </a:r>
            <a:r>
              <a:rPr dirty="0" sz="4300" spc="195">
                <a:latin typeface="Trebuchet MS"/>
                <a:cs typeface="Trebuchet MS"/>
              </a:rPr>
              <a:t>a</a:t>
            </a:r>
            <a:r>
              <a:rPr dirty="0" sz="4300">
                <a:latin typeface="Trebuchet MS"/>
                <a:cs typeface="Trebuchet MS"/>
              </a:rPr>
              <a:t>	</a:t>
            </a:r>
            <a:r>
              <a:rPr dirty="0" sz="4300" spc="60">
                <a:latin typeface="Trebuchet MS"/>
                <a:cs typeface="Trebuchet MS"/>
              </a:rPr>
              <a:t>p</a:t>
            </a:r>
            <a:r>
              <a:rPr dirty="0" sz="4300" spc="-50">
                <a:latin typeface="Trebuchet MS"/>
                <a:cs typeface="Trebuchet MS"/>
              </a:rPr>
              <a:t>e</a:t>
            </a:r>
            <a:r>
              <a:rPr dirty="0" sz="4300" spc="-565">
                <a:latin typeface="Trebuchet MS"/>
                <a:cs typeface="Trebuchet MS"/>
              </a:rPr>
              <a:t>m</a:t>
            </a:r>
            <a:r>
              <a:rPr dirty="0" sz="4300" spc="-385">
                <a:latin typeface="Trebuchet MS"/>
                <a:cs typeface="Trebuchet MS"/>
              </a:rPr>
              <a:t>r</a:t>
            </a:r>
            <a:r>
              <a:rPr dirty="0" sz="4300" spc="10">
                <a:latin typeface="Trebuchet MS"/>
                <a:cs typeface="Trebuchet MS"/>
              </a:rPr>
              <a:t>o</a:t>
            </a:r>
            <a:r>
              <a:rPr dirty="0" sz="4300" spc="300">
                <a:latin typeface="Trebuchet MS"/>
                <a:cs typeface="Trebuchet MS"/>
              </a:rPr>
              <a:t>g</a:t>
            </a:r>
            <a:r>
              <a:rPr dirty="0" sz="4300" spc="-385">
                <a:latin typeface="Trebuchet MS"/>
                <a:cs typeface="Trebuchet MS"/>
              </a:rPr>
              <a:t>r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565">
                <a:latin typeface="Trebuchet MS"/>
                <a:cs typeface="Trebuchet MS"/>
              </a:rPr>
              <a:t>m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315">
                <a:latin typeface="Trebuchet MS"/>
                <a:cs typeface="Trebuchet MS"/>
              </a:rPr>
              <a:t>n</a:t>
            </a:r>
            <a:r>
              <a:rPr dirty="0" sz="4300">
                <a:latin typeface="Trebuchet MS"/>
                <a:cs typeface="Trebuchet MS"/>
              </a:rPr>
              <a:t>	</a:t>
            </a:r>
            <a:r>
              <a:rPr dirty="0" sz="4300" spc="-465">
                <a:latin typeface="Trebuchet MS"/>
                <a:cs typeface="Trebuchet MS"/>
              </a:rPr>
              <a:t>u</a:t>
            </a:r>
            <a:r>
              <a:rPr dirty="0" sz="4300" spc="-320">
                <a:latin typeface="Trebuchet MS"/>
                <a:cs typeface="Trebuchet MS"/>
              </a:rPr>
              <a:t>n</a:t>
            </a:r>
            <a:r>
              <a:rPr dirty="0" sz="4300" spc="-475">
                <a:latin typeface="Trebuchet MS"/>
                <a:cs typeface="Trebuchet MS"/>
              </a:rPr>
              <a:t>t</a:t>
            </a:r>
            <a:r>
              <a:rPr dirty="0" sz="4300" spc="-465">
                <a:latin typeface="Trebuchet MS"/>
                <a:cs typeface="Trebuchet MS"/>
              </a:rPr>
              <a:t>u</a:t>
            </a:r>
            <a:r>
              <a:rPr dirty="0" sz="4300" spc="-484">
                <a:latin typeface="Trebuchet MS"/>
                <a:cs typeface="Trebuchet MS"/>
              </a:rPr>
              <a:t>k</a:t>
            </a:r>
            <a:endParaRPr sz="4300">
              <a:latin typeface="Trebuchet MS"/>
              <a:cs typeface="Trebuchet MS"/>
            </a:endParaRPr>
          </a:p>
          <a:p>
            <a:pPr algn="r" marR="6985">
              <a:lnSpc>
                <a:spcPts val="4895"/>
              </a:lnSpc>
            </a:pPr>
            <a:r>
              <a:rPr dirty="0" sz="4300" spc="-290">
                <a:latin typeface="Trebuchet MS"/>
                <a:cs typeface="Trebuchet MS"/>
                <a:hlinkClick r:id="rId3"/>
              </a:rPr>
              <a:t>XML</a:t>
            </a:r>
            <a:endParaRPr sz="4300">
              <a:latin typeface="Trebuchet MS"/>
              <a:cs typeface="Trebuchet MS"/>
            </a:endParaRPr>
          </a:p>
          <a:p>
            <a:pPr algn="r" marR="5080">
              <a:lnSpc>
                <a:spcPts val="5025"/>
              </a:lnSpc>
            </a:pPr>
            <a:r>
              <a:rPr dirty="0" sz="4300" spc="-20">
                <a:latin typeface="Trebuchet MS"/>
                <a:cs typeface="Trebuchet MS"/>
              </a:rPr>
              <a:t>dan</a:t>
            </a:r>
            <a:endParaRPr sz="43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0260" y="4356163"/>
            <a:ext cx="15248255" cy="3788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4300" spc="-565">
                <a:latin typeface="Trebuchet MS"/>
                <a:cs typeface="Trebuchet MS"/>
              </a:rPr>
              <a:t>m</a:t>
            </a:r>
            <a:r>
              <a:rPr dirty="0" sz="4300" spc="-50">
                <a:latin typeface="Trebuchet MS"/>
                <a:cs typeface="Trebuchet MS"/>
              </a:rPr>
              <a:t>e</a:t>
            </a:r>
            <a:r>
              <a:rPr dirty="0" sz="4300" spc="-565">
                <a:latin typeface="Trebuchet MS"/>
                <a:cs typeface="Trebuchet MS"/>
              </a:rPr>
              <a:t>m</a:t>
            </a:r>
            <a:r>
              <a:rPr dirty="0" sz="4300" spc="60">
                <a:latin typeface="Trebuchet MS"/>
                <a:cs typeface="Trebuchet MS"/>
              </a:rPr>
              <a:t>b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465">
                <a:latin typeface="Trebuchet MS"/>
                <a:cs typeface="Trebuchet MS"/>
              </a:rPr>
              <a:t>w</a:t>
            </a:r>
            <a:r>
              <a:rPr dirty="0" sz="4300" spc="195">
                <a:latin typeface="Trebuchet MS"/>
                <a:cs typeface="Trebuchet MS"/>
              </a:rPr>
              <a:t>a</a:t>
            </a:r>
            <a:r>
              <a:rPr dirty="0" sz="4300" spc="-170">
                <a:latin typeface="Trebuchet MS"/>
                <a:cs typeface="Trebuchet MS"/>
              </a:rPr>
              <a:t> </a:t>
            </a:r>
            <a:r>
              <a:rPr dirty="0" sz="4300" spc="60">
                <a:latin typeface="Trebuchet MS"/>
                <a:cs typeface="Trebuchet MS"/>
              </a:rPr>
              <a:t>d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475">
                <a:latin typeface="Trebuchet MS"/>
                <a:cs typeface="Trebuchet MS"/>
              </a:rPr>
              <a:t>t</a:t>
            </a:r>
            <a:r>
              <a:rPr dirty="0" sz="4300" spc="195">
                <a:latin typeface="Trebuchet MS"/>
                <a:cs typeface="Trebuchet MS"/>
              </a:rPr>
              <a:t>a</a:t>
            </a:r>
            <a:r>
              <a:rPr dirty="0" sz="4300" spc="-170">
                <a:latin typeface="Trebuchet MS"/>
                <a:cs typeface="Trebuchet MS"/>
              </a:rPr>
              <a:t> </a:t>
            </a:r>
            <a:r>
              <a:rPr dirty="0" sz="4300" spc="60">
                <a:latin typeface="Trebuchet MS"/>
                <a:cs typeface="Trebuchet MS"/>
              </a:rPr>
              <a:t>d</a:t>
            </a:r>
            <a:r>
              <a:rPr dirty="0" sz="4300" spc="190">
                <a:latin typeface="Trebuchet MS"/>
                <a:cs typeface="Trebuchet MS"/>
              </a:rPr>
              <a:t>a</a:t>
            </a:r>
            <a:r>
              <a:rPr dirty="0" sz="4300" spc="-385">
                <a:latin typeface="Trebuchet MS"/>
                <a:cs typeface="Trebuchet MS"/>
              </a:rPr>
              <a:t>r</a:t>
            </a:r>
            <a:r>
              <a:rPr dirty="0" sz="4300" spc="-285">
                <a:latin typeface="Trebuchet MS"/>
                <a:cs typeface="Trebuchet MS"/>
              </a:rPr>
              <a:t>i</a:t>
            </a:r>
            <a:r>
              <a:rPr dirty="0" sz="4300" spc="-170">
                <a:latin typeface="Trebuchet MS"/>
                <a:cs typeface="Trebuchet MS"/>
              </a:rPr>
              <a:t> </a:t>
            </a:r>
            <a:r>
              <a:rPr dirty="0" sz="4300" spc="-240">
                <a:latin typeface="Trebuchet MS"/>
                <a:cs typeface="Trebuchet MS"/>
              </a:rPr>
              <a:t>s</a:t>
            </a:r>
            <a:r>
              <a:rPr dirty="0" sz="4300" spc="-50">
                <a:latin typeface="Trebuchet MS"/>
                <a:cs typeface="Trebuchet MS"/>
              </a:rPr>
              <a:t>e</a:t>
            </a:r>
            <a:r>
              <a:rPr dirty="0" sz="4300" spc="-385">
                <a:latin typeface="Trebuchet MS"/>
                <a:cs typeface="Trebuchet MS"/>
              </a:rPr>
              <a:t>r</a:t>
            </a:r>
            <a:r>
              <a:rPr dirty="0" sz="4300" spc="-415">
                <a:latin typeface="Trebuchet MS"/>
                <a:cs typeface="Trebuchet MS"/>
              </a:rPr>
              <a:t>v</a:t>
            </a:r>
            <a:r>
              <a:rPr dirty="0" sz="4300" spc="-50">
                <a:latin typeface="Trebuchet MS"/>
                <a:cs typeface="Trebuchet MS"/>
              </a:rPr>
              <a:t>e</a:t>
            </a:r>
            <a:r>
              <a:rPr dirty="0" sz="4300" spc="-380">
                <a:latin typeface="Trebuchet MS"/>
                <a:cs typeface="Trebuchet MS"/>
              </a:rPr>
              <a:t>r</a:t>
            </a:r>
            <a:r>
              <a:rPr dirty="0" sz="4300" spc="-170">
                <a:latin typeface="Trebuchet MS"/>
                <a:cs typeface="Trebuchet MS"/>
              </a:rPr>
              <a:t> </a:t>
            </a:r>
            <a:r>
              <a:rPr dirty="0" sz="4300" spc="-490">
                <a:latin typeface="Trebuchet MS"/>
                <a:cs typeface="Trebuchet MS"/>
              </a:rPr>
              <a:t>k</a:t>
            </a:r>
            <a:r>
              <a:rPr dirty="0" sz="4300" spc="-45">
                <a:latin typeface="Trebuchet MS"/>
                <a:cs typeface="Trebuchet MS"/>
              </a:rPr>
              <a:t>e</a:t>
            </a:r>
            <a:r>
              <a:rPr dirty="0" sz="4300" spc="-170">
                <a:latin typeface="Trebuchet MS"/>
                <a:cs typeface="Trebuchet MS"/>
              </a:rPr>
              <a:t> </a:t>
            </a:r>
            <a:r>
              <a:rPr dirty="0" sz="4300" spc="60">
                <a:latin typeface="Trebuchet MS"/>
                <a:cs typeface="Trebuchet MS"/>
              </a:rPr>
              <a:t>b</a:t>
            </a:r>
            <a:r>
              <a:rPr dirty="0" sz="4300" spc="-385">
                <a:latin typeface="Trebuchet MS"/>
                <a:cs typeface="Trebuchet MS"/>
              </a:rPr>
              <a:t>r</a:t>
            </a:r>
            <a:r>
              <a:rPr dirty="0" sz="4300" spc="10">
                <a:latin typeface="Trebuchet MS"/>
                <a:cs typeface="Trebuchet MS"/>
              </a:rPr>
              <a:t>o</a:t>
            </a:r>
            <a:r>
              <a:rPr dirty="0" sz="4300" spc="-465">
                <a:latin typeface="Trebuchet MS"/>
                <a:cs typeface="Trebuchet MS"/>
              </a:rPr>
              <a:t>w</a:t>
            </a:r>
            <a:r>
              <a:rPr dirty="0" sz="4300" spc="-240">
                <a:latin typeface="Trebuchet MS"/>
                <a:cs typeface="Trebuchet MS"/>
              </a:rPr>
              <a:t>s</a:t>
            </a:r>
            <a:r>
              <a:rPr dirty="0" sz="4300" spc="-50">
                <a:latin typeface="Trebuchet MS"/>
                <a:cs typeface="Trebuchet MS"/>
              </a:rPr>
              <a:t>e</a:t>
            </a:r>
            <a:r>
              <a:rPr dirty="0" sz="4300" spc="-385">
                <a:latin typeface="Trebuchet MS"/>
                <a:cs typeface="Trebuchet MS"/>
              </a:rPr>
              <a:t>r</a:t>
            </a:r>
            <a:r>
              <a:rPr dirty="0" sz="4000" spc="-80">
                <a:latin typeface="Microsoft Sans Serif"/>
                <a:cs typeface="Microsoft Sans Serif"/>
              </a:rPr>
              <a:t>.</a:t>
            </a:r>
            <a:endParaRPr sz="4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Microsoft Sans Serif"/>
              <a:cs typeface="Microsoft Sans Serif"/>
            </a:endParaRPr>
          </a:p>
          <a:p>
            <a:pPr algn="just" marL="12700" marR="5080">
              <a:lnSpc>
                <a:spcPts val="4890"/>
              </a:lnSpc>
            </a:pPr>
            <a:r>
              <a:rPr dirty="0" sz="4300" spc="-380">
                <a:latin typeface="Trebuchet MS"/>
                <a:cs typeface="Trebuchet MS"/>
              </a:rPr>
              <a:t>AJAX</a:t>
            </a:r>
            <a:r>
              <a:rPr dirty="0" sz="4300" spc="-375">
                <a:latin typeface="Trebuchet MS"/>
                <a:cs typeface="Trebuchet MS"/>
              </a:rPr>
              <a:t> </a:t>
            </a:r>
            <a:r>
              <a:rPr dirty="0" sz="4300" spc="-140">
                <a:latin typeface="Trebuchet MS"/>
                <a:cs typeface="Trebuchet MS"/>
              </a:rPr>
              <a:t>JavaScript</a:t>
            </a:r>
            <a:r>
              <a:rPr dirty="0" sz="4300" spc="-135">
                <a:latin typeface="Trebuchet MS"/>
                <a:cs typeface="Trebuchet MS"/>
              </a:rPr>
              <a:t> </a:t>
            </a:r>
            <a:r>
              <a:rPr dirty="0" sz="4300" spc="-20">
                <a:latin typeface="Trebuchet MS"/>
                <a:cs typeface="Trebuchet MS"/>
              </a:rPr>
              <a:t>dan </a:t>
            </a:r>
            <a:r>
              <a:rPr dirty="0" sz="4300" spc="-290">
                <a:latin typeface="Trebuchet MS"/>
                <a:cs typeface="Trebuchet MS"/>
              </a:rPr>
              <a:t>XML</a:t>
            </a:r>
            <a:r>
              <a:rPr dirty="0" sz="4300" spc="-285">
                <a:latin typeface="Trebuchet MS"/>
                <a:cs typeface="Trebuchet MS"/>
              </a:rPr>
              <a:t> </a:t>
            </a:r>
            <a:r>
              <a:rPr dirty="0" sz="4300" spc="-295">
                <a:latin typeface="Trebuchet MS"/>
                <a:cs typeface="Trebuchet MS"/>
              </a:rPr>
              <a:t>ini</a:t>
            </a:r>
            <a:r>
              <a:rPr dirty="0" sz="4300" spc="-290">
                <a:latin typeface="Trebuchet MS"/>
                <a:cs typeface="Trebuchet MS"/>
              </a:rPr>
              <a:t> </a:t>
            </a:r>
            <a:r>
              <a:rPr dirty="0" sz="4300" spc="-190">
                <a:latin typeface="Trebuchet MS"/>
                <a:cs typeface="Trebuchet MS"/>
              </a:rPr>
              <a:t>bekerja</a:t>
            </a:r>
            <a:r>
              <a:rPr dirty="0" sz="4300" spc="-185">
                <a:latin typeface="Trebuchet MS"/>
                <a:cs typeface="Trebuchet MS"/>
              </a:rPr>
              <a:t> </a:t>
            </a:r>
            <a:r>
              <a:rPr dirty="0" sz="4300" spc="-35">
                <a:latin typeface="Trebuchet MS"/>
                <a:cs typeface="Trebuchet MS"/>
              </a:rPr>
              <a:t>secara </a:t>
            </a:r>
            <a:r>
              <a:rPr dirty="0" sz="4300" spc="-204">
                <a:latin typeface="Trebuchet MS"/>
                <a:cs typeface="Trebuchet MS"/>
              </a:rPr>
              <a:t>asynchronous</a:t>
            </a:r>
            <a:r>
              <a:rPr dirty="0" sz="4300" spc="-200">
                <a:latin typeface="Trebuchet MS"/>
                <a:cs typeface="Trebuchet MS"/>
              </a:rPr>
              <a:t> </a:t>
            </a:r>
            <a:r>
              <a:rPr dirty="0" sz="4300" spc="-440">
                <a:latin typeface="Trebuchet MS"/>
                <a:cs typeface="Trebuchet MS"/>
              </a:rPr>
              <a:t>untuk </a:t>
            </a:r>
            <a:r>
              <a:rPr dirty="0" sz="4300" spc="-434">
                <a:latin typeface="Trebuchet MS"/>
                <a:cs typeface="Trebuchet MS"/>
              </a:rPr>
              <a:t> </a:t>
            </a:r>
            <a:r>
              <a:rPr dirty="0" sz="4300" spc="-254">
                <a:latin typeface="Trebuchet MS"/>
                <a:cs typeface="Trebuchet MS"/>
              </a:rPr>
              <a:t>berkomunikasi</a:t>
            </a:r>
            <a:r>
              <a:rPr dirty="0" sz="4300" spc="-250">
                <a:latin typeface="Trebuchet MS"/>
                <a:cs typeface="Trebuchet MS"/>
              </a:rPr>
              <a:t> </a:t>
            </a:r>
            <a:r>
              <a:rPr dirty="0" sz="4300" spc="-20">
                <a:latin typeface="Trebuchet MS"/>
                <a:cs typeface="Trebuchet MS"/>
              </a:rPr>
              <a:t>dengan</a:t>
            </a:r>
            <a:r>
              <a:rPr dirty="0" sz="4300" spc="-15">
                <a:latin typeface="Trebuchet MS"/>
                <a:cs typeface="Trebuchet MS"/>
              </a:rPr>
              <a:t> </a:t>
            </a:r>
            <a:r>
              <a:rPr dirty="0" sz="4300" spc="-229">
                <a:latin typeface="Trebuchet MS"/>
                <a:cs typeface="Trebuchet MS"/>
              </a:rPr>
              <a:t>server</a:t>
            </a:r>
            <a:r>
              <a:rPr dirty="0" sz="4000" spc="-229">
                <a:latin typeface="Microsoft Sans Serif"/>
                <a:cs typeface="Microsoft Sans Serif"/>
              </a:rPr>
              <a:t>.</a:t>
            </a:r>
            <a:r>
              <a:rPr dirty="0" sz="4000" spc="-225">
                <a:latin typeface="Microsoft Sans Serif"/>
                <a:cs typeface="Microsoft Sans Serif"/>
              </a:rPr>
              <a:t> </a:t>
            </a:r>
            <a:r>
              <a:rPr dirty="0" sz="4300" spc="-210">
                <a:latin typeface="Trebuchet MS"/>
                <a:cs typeface="Trebuchet MS"/>
              </a:rPr>
              <a:t>Proses</a:t>
            </a:r>
            <a:r>
              <a:rPr dirty="0" sz="4300" spc="-204">
                <a:latin typeface="Trebuchet MS"/>
                <a:cs typeface="Trebuchet MS"/>
              </a:rPr>
              <a:t> </a:t>
            </a:r>
            <a:r>
              <a:rPr dirty="0" sz="4300" spc="-210">
                <a:latin typeface="Trebuchet MS"/>
                <a:cs typeface="Trebuchet MS"/>
              </a:rPr>
              <a:t>pertukaran</a:t>
            </a:r>
            <a:r>
              <a:rPr dirty="0" sz="4300" spc="-204">
                <a:latin typeface="Trebuchet MS"/>
                <a:cs typeface="Trebuchet MS"/>
              </a:rPr>
              <a:t> </a:t>
            </a:r>
            <a:r>
              <a:rPr dirty="0" sz="4300" spc="-250">
                <a:latin typeface="Trebuchet MS"/>
                <a:cs typeface="Trebuchet MS"/>
              </a:rPr>
              <a:t>informasi</a:t>
            </a:r>
            <a:r>
              <a:rPr dirty="0" sz="4300" spc="-245">
                <a:latin typeface="Trebuchet MS"/>
                <a:cs typeface="Trebuchet MS"/>
              </a:rPr>
              <a:t> </a:t>
            </a:r>
            <a:r>
              <a:rPr dirty="0" sz="4300" spc="-295">
                <a:latin typeface="Trebuchet MS"/>
                <a:cs typeface="Trebuchet MS"/>
              </a:rPr>
              <a:t>ini </a:t>
            </a:r>
            <a:r>
              <a:rPr dirty="0" sz="4300" spc="-290">
                <a:latin typeface="Trebuchet MS"/>
                <a:cs typeface="Trebuchet MS"/>
              </a:rPr>
              <a:t> </a:t>
            </a:r>
            <a:r>
              <a:rPr dirty="0" sz="4300" spc="-225">
                <a:latin typeface="Trebuchet MS"/>
                <a:cs typeface="Trebuchet MS"/>
              </a:rPr>
              <a:t>dilakukan</a:t>
            </a:r>
            <a:r>
              <a:rPr dirty="0" sz="4300" spc="-220">
                <a:latin typeface="Trebuchet MS"/>
                <a:cs typeface="Trebuchet MS"/>
              </a:rPr>
              <a:t> </a:t>
            </a:r>
            <a:r>
              <a:rPr dirty="0" sz="4300" spc="-110">
                <a:latin typeface="Trebuchet MS"/>
                <a:cs typeface="Trebuchet MS"/>
              </a:rPr>
              <a:t>di </a:t>
            </a:r>
            <a:r>
              <a:rPr dirty="0" sz="4300" spc="-95">
                <a:latin typeface="Trebuchet MS"/>
                <a:cs typeface="Trebuchet MS"/>
              </a:rPr>
              <a:t>background</a:t>
            </a:r>
            <a:r>
              <a:rPr dirty="0" sz="4000" spc="-95">
                <a:latin typeface="Microsoft Sans Serif"/>
                <a:cs typeface="Microsoft Sans Serif"/>
              </a:rPr>
              <a:t>.</a:t>
            </a:r>
            <a:r>
              <a:rPr dirty="0" sz="4000" spc="-90">
                <a:latin typeface="Microsoft Sans Serif"/>
                <a:cs typeface="Microsoft Sans Serif"/>
              </a:rPr>
              <a:t> </a:t>
            </a:r>
            <a:r>
              <a:rPr dirty="0" sz="4300" spc="-310">
                <a:latin typeface="Trebuchet MS"/>
                <a:cs typeface="Trebuchet MS"/>
              </a:rPr>
              <a:t>Artinya</a:t>
            </a:r>
            <a:r>
              <a:rPr dirty="0" sz="4000" spc="-310">
                <a:latin typeface="Microsoft Sans Serif"/>
                <a:cs typeface="Microsoft Sans Serif"/>
              </a:rPr>
              <a:t>,</a:t>
            </a:r>
            <a:r>
              <a:rPr dirty="0" sz="4000" spc="-305">
                <a:latin typeface="Microsoft Sans Serif"/>
                <a:cs typeface="Microsoft Sans Serif"/>
              </a:rPr>
              <a:t> </a:t>
            </a:r>
            <a:r>
              <a:rPr dirty="0" sz="4300" spc="-85">
                <a:latin typeface="Trebuchet MS"/>
                <a:cs typeface="Trebuchet MS"/>
              </a:rPr>
              <a:t>saat </a:t>
            </a:r>
            <a:r>
              <a:rPr dirty="0" sz="4300" spc="-380">
                <a:latin typeface="Trebuchet MS"/>
                <a:cs typeface="Trebuchet MS"/>
              </a:rPr>
              <a:t>AJAX</a:t>
            </a:r>
            <a:r>
              <a:rPr dirty="0" sz="4300" spc="-375">
                <a:latin typeface="Trebuchet MS"/>
                <a:cs typeface="Trebuchet MS"/>
              </a:rPr>
              <a:t> </a:t>
            </a:r>
            <a:r>
              <a:rPr dirty="0" sz="4300" spc="-140">
                <a:latin typeface="Trebuchet MS"/>
                <a:cs typeface="Trebuchet MS"/>
              </a:rPr>
              <a:t>JavaScript </a:t>
            </a:r>
            <a:r>
              <a:rPr dirty="0" sz="4300" spc="-20">
                <a:latin typeface="Trebuchet MS"/>
                <a:cs typeface="Trebuchet MS"/>
              </a:rPr>
              <a:t>dan </a:t>
            </a:r>
            <a:r>
              <a:rPr dirty="0" sz="4300" spc="-290">
                <a:latin typeface="Trebuchet MS"/>
                <a:cs typeface="Trebuchet MS"/>
              </a:rPr>
              <a:t>XML </a:t>
            </a:r>
            <a:r>
              <a:rPr dirty="0" sz="4300" spc="-285">
                <a:latin typeface="Trebuchet MS"/>
                <a:cs typeface="Trebuchet MS"/>
              </a:rPr>
              <a:t> </a:t>
            </a:r>
            <a:r>
              <a:rPr dirty="0" sz="4300" spc="-210">
                <a:latin typeface="Trebuchet MS"/>
                <a:cs typeface="Trebuchet MS"/>
              </a:rPr>
              <a:t>bekerja</a:t>
            </a:r>
            <a:r>
              <a:rPr dirty="0" sz="4000" spc="-210">
                <a:latin typeface="Microsoft Sans Serif"/>
                <a:cs typeface="Microsoft Sans Serif"/>
              </a:rPr>
              <a:t>,</a:t>
            </a:r>
            <a:r>
              <a:rPr dirty="0" sz="4000" spc="60">
                <a:latin typeface="Microsoft Sans Serif"/>
                <a:cs typeface="Microsoft Sans Serif"/>
              </a:rPr>
              <a:t> </a:t>
            </a:r>
            <a:r>
              <a:rPr dirty="0" sz="4300" spc="-160">
                <a:latin typeface="Trebuchet MS"/>
                <a:cs typeface="Trebuchet MS"/>
              </a:rPr>
              <a:t>halaman</a:t>
            </a:r>
            <a:r>
              <a:rPr dirty="0" sz="4300" spc="-165">
                <a:latin typeface="Trebuchet MS"/>
                <a:cs typeface="Trebuchet MS"/>
              </a:rPr>
              <a:t> </a:t>
            </a:r>
            <a:r>
              <a:rPr dirty="0" sz="4300" spc="5">
                <a:latin typeface="Trebuchet MS"/>
                <a:cs typeface="Trebuchet MS"/>
              </a:rPr>
              <a:t>dapat</a:t>
            </a:r>
            <a:r>
              <a:rPr dirty="0" sz="4300" spc="-170">
                <a:latin typeface="Trebuchet MS"/>
                <a:cs typeface="Trebuchet MS"/>
              </a:rPr>
              <a:t> </a:t>
            </a:r>
            <a:r>
              <a:rPr dirty="0" sz="4300" spc="-150">
                <a:latin typeface="Trebuchet MS"/>
                <a:cs typeface="Trebuchet MS"/>
              </a:rPr>
              <a:t>tetap</a:t>
            </a:r>
            <a:r>
              <a:rPr dirty="0" sz="4300" spc="-170">
                <a:latin typeface="Trebuchet MS"/>
                <a:cs typeface="Trebuchet MS"/>
              </a:rPr>
              <a:t> </a:t>
            </a:r>
            <a:r>
              <a:rPr dirty="0" sz="4300" spc="-150">
                <a:latin typeface="Trebuchet MS"/>
                <a:cs typeface="Trebuchet MS"/>
              </a:rPr>
              <a:t>diakses</a:t>
            </a:r>
            <a:r>
              <a:rPr dirty="0" sz="4300" spc="-165">
                <a:latin typeface="Trebuchet MS"/>
                <a:cs typeface="Trebuchet MS"/>
              </a:rPr>
              <a:t> </a:t>
            </a:r>
            <a:r>
              <a:rPr dirty="0" sz="4300" spc="-210">
                <a:latin typeface="Trebuchet MS"/>
                <a:cs typeface="Trebuchet MS"/>
              </a:rPr>
              <a:t>oleh</a:t>
            </a:r>
            <a:r>
              <a:rPr dirty="0" sz="4300" spc="-170">
                <a:latin typeface="Trebuchet MS"/>
                <a:cs typeface="Trebuchet MS"/>
              </a:rPr>
              <a:t> </a:t>
            </a:r>
            <a:r>
              <a:rPr dirty="0" sz="4300" spc="-185">
                <a:latin typeface="Trebuchet MS"/>
                <a:cs typeface="Trebuchet MS"/>
              </a:rPr>
              <a:t>pengunjung</a:t>
            </a:r>
            <a:r>
              <a:rPr dirty="0" sz="4300" spc="-165">
                <a:latin typeface="Trebuchet MS"/>
                <a:cs typeface="Trebuchet MS"/>
              </a:rPr>
              <a:t> </a:t>
            </a:r>
            <a:r>
              <a:rPr dirty="0" sz="4300" spc="-200">
                <a:latin typeface="Trebuchet MS"/>
                <a:cs typeface="Trebuchet MS"/>
              </a:rPr>
              <a:t>website</a:t>
            </a:r>
            <a:r>
              <a:rPr dirty="0" sz="4000" spc="-200">
                <a:latin typeface="Microsoft Sans Serif"/>
                <a:cs typeface="Microsoft Sans Serif"/>
              </a:rPr>
              <a:t>.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1"/>
            <a:ext cx="16535400" cy="8743950"/>
            <a:chOff x="1028711" y="1028701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16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77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1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1705" y="1356792"/>
              <a:ext cx="4142110" cy="44772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454323" y="4303659"/>
              <a:ext cx="5538470" cy="1931035"/>
            </a:xfrm>
            <a:custGeom>
              <a:avLst/>
              <a:gdLst/>
              <a:ahLst/>
              <a:cxnLst/>
              <a:rect l="l" t="t" r="r" b="b"/>
              <a:pathLst>
                <a:path w="5538469" h="1931035">
                  <a:moveTo>
                    <a:pt x="5054831" y="1930666"/>
                  </a:moveTo>
                  <a:lnTo>
                    <a:pt x="483225" y="1930666"/>
                  </a:lnTo>
                  <a:lnTo>
                    <a:pt x="436687" y="1928457"/>
                  </a:lnTo>
                  <a:lnTo>
                    <a:pt x="391401" y="1921963"/>
                  </a:lnTo>
                  <a:lnTo>
                    <a:pt x="347569" y="1911387"/>
                  </a:lnTo>
                  <a:lnTo>
                    <a:pt x="305393" y="1896932"/>
                  </a:lnTo>
                  <a:lnTo>
                    <a:pt x="265077" y="1878800"/>
                  </a:lnTo>
                  <a:lnTo>
                    <a:pt x="226822" y="1857192"/>
                  </a:lnTo>
                  <a:lnTo>
                    <a:pt x="190831" y="1832311"/>
                  </a:lnTo>
                  <a:lnTo>
                    <a:pt x="157307" y="1804360"/>
                  </a:lnTo>
                  <a:lnTo>
                    <a:pt x="126452" y="1773541"/>
                  </a:lnTo>
                  <a:lnTo>
                    <a:pt x="98468" y="1740055"/>
                  </a:lnTo>
                  <a:lnTo>
                    <a:pt x="73559" y="1704106"/>
                  </a:lnTo>
                  <a:lnTo>
                    <a:pt x="51926" y="1665896"/>
                  </a:lnTo>
                  <a:lnTo>
                    <a:pt x="33773" y="1625626"/>
                  </a:lnTo>
                  <a:lnTo>
                    <a:pt x="19301" y="1583499"/>
                  </a:lnTo>
                  <a:lnTo>
                    <a:pt x="8713" y="1539717"/>
                  </a:lnTo>
                  <a:lnTo>
                    <a:pt x="2212" y="1494484"/>
                  </a:lnTo>
                  <a:lnTo>
                    <a:pt x="0" y="1448000"/>
                  </a:lnTo>
                  <a:lnTo>
                    <a:pt x="0" y="482666"/>
                  </a:lnTo>
                  <a:lnTo>
                    <a:pt x="2212" y="436182"/>
                  </a:lnTo>
                  <a:lnTo>
                    <a:pt x="8713" y="390948"/>
                  </a:lnTo>
                  <a:lnTo>
                    <a:pt x="19301" y="347167"/>
                  </a:lnTo>
                  <a:lnTo>
                    <a:pt x="33773" y="305040"/>
                  </a:lnTo>
                  <a:lnTo>
                    <a:pt x="51926" y="264770"/>
                  </a:lnTo>
                  <a:lnTo>
                    <a:pt x="73559" y="226559"/>
                  </a:lnTo>
                  <a:lnTo>
                    <a:pt x="98468" y="190610"/>
                  </a:lnTo>
                  <a:lnTo>
                    <a:pt x="126452" y="157125"/>
                  </a:lnTo>
                  <a:lnTo>
                    <a:pt x="157307" y="126306"/>
                  </a:lnTo>
                  <a:lnTo>
                    <a:pt x="190831" y="98354"/>
                  </a:lnTo>
                  <a:lnTo>
                    <a:pt x="226822" y="73474"/>
                  </a:lnTo>
                  <a:lnTo>
                    <a:pt x="265077" y="51866"/>
                  </a:lnTo>
                  <a:lnTo>
                    <a:pt x="305393" y="33734"/>
                  </a:lnTo>
                  <a:lnTo>
                    <a:pt x="347569" y="19278"/>
                  </a:lnTo>
                  <a:lnTo>
                    <a:pt x="391401" y="8703"/>
                  </a:lnTo>
                  <a:lnTo>
                    <a:pt x="436687" y="2209"/>
                  </a:lnTo>
                  <a:lnTo>
                    <a:pt x="483225" y="0"/>
                  </a:lnTo>
                  <a:lnTo>
                    <a:pt x="5054831" y="0"/>
                  </a:lnTo>
                  <a:lnTo>
                    <a:pt x="5101369" y="2209"/>
                  </a:lnTo>
                  <a:lnTo>
                    <a:pt x="5146656" y="8703"/>
                  </a:lnTo>
                  <a:lnTo>
                    <a:pt x="5190488" y="19278"/>
                  </a:lnTo>
                  <a:lnTo>
                    <a:pt x="5232664" y="33734"/>
                  </a:lnTo>
                  <a:lnTo>
                    <a:pt x="5272980" y="51866"/>
                  </a:lnTo>
                  <a:lnTo>
                    <a:pt x="5311235" y="73474"/>
                  </a:lnTo>
                  <a:lnTo>
                    <a:pt x="5347226" y="98354"/>
                  </a:lnTo>
                  <a:lnTo>
                    <a:pt x="5380750" y="126306"/>
                  </a:lnTo>
                  <a:lnTo>
                    <a:pt x="5411605" y="157125"/>
                  </a:lnTo>
                  <a:lnTo>
                    <a:pt x="5439589" y="190610"/>
                  </a:lnTo>
                  <a:lnTo>
                    <a:pt x="5464498" y="226559"/>
                  </a:lnTo>
                  <a:lnTo>
                    <a:pt x="5486131" y="264770"/>
                  </a:lnTo>
                  <a:lnTo>
                    <a:pt x="5504284" y="305040"/>
                  </a:lnTo>
                  <a:lnTo>
                    <a:pt x="5518756" y="347167"/>
                  </a:lnTo>
                  <a:lnTo>
                    <a:pt x="5529344" y="390948"/>
                  </a:lnTo>
                  <a:lnTo>
                    <a:pt x="5535845" y="436182"/>
                  </a:lnTo>
                  <a:lnTo>
                    <a:pt x="5538057" y="482666"/>
                  </a:lnTo>
                  <a:lnTo>
                    <a:pt x="5538057" y="1448000"/>
                  </a:lnTo>
                  <a:lnTo>
                    <a:pt x="5535845" y="1494484"/>
                  </a:lnTo>
                  <a:lnTo>
                    <a:pt x="5529344" y="1539717"/>
                  </a:lnTo>
                  <a:lnTo>
                    <a:pt x="5518756" y="1583499"/>
                  </a:lnTo>
                  <a:lnTo>
                    <a:pt x="5504284" y="1625626"/>
                  </a:lnTo>
                  <a:lnTo>
                    <a:pt x="5486131" y="1665896"/>
                  </a:lnTo>
                  <a:lnTo>
                    <a:pt x="5464498" y="1704106"/>
                  </a:lnTo>
                  <a:lnTo>
                    <a:pt x="5439589" y="1740055"/>
                  </a:lnTo>
                  <a:lnTo>
                    <a:pt x="5411605" y="1773541"/>
                  </a:lnTo>
                  <a:lnTo>
                    <a:pt x="5380750" y="1804360"/>
                  </a:lnTo>
                  <a:lnTo>
                    <a:pt x="5347226" y="1832311"/>
                  </a:lnTo>
                  <a:lnTo>
                    <a:pt x="5311235" y="1857192"/>
                  </a:lnTo>
                  <a:lnTo>
                    <a:pt x="5272980" y="1878800"/>
                  </a:lnTo>
                  <a:lnTo>
                    <a:pt x="5232664" y="1896932"/>
                  </a:lnTo>
                  <a:lnTo>
                    <a:pt x="5190488" y="1911387"/>
                  </a:lnTo>
                  <a:lnTo>
                    <a:pt x="5146656" y="1921963"/>
                  </a:lnTo>
                  <a:lnTo>
                    <a:pt x="5101369" y="1928457"/>
                  </a:lnTo>
                  <a:lnTo>
                    <a:pt x="5054831" y="1930666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1912199" y="4446401"/>
            <a:ext cx="4617085" cy="1435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50" spc="2460">
                <a:solidFill>
                  <a:srgbClr val="333333"/>
                </a:solidFill>
                <a:latin typeface="Trebuchet MS"/>
                <a:cs typeface="Trebuchet MS"/>
              </a:rPr>
              <a:t>J</a:t>
            </a:r>
            <a:r>
              <a:rPr dirty="0" sz="9250" spc="1030">
                <a:solidFill>
                  <a:srgbClr val="333333"/>
                </a:solidFill>
                <a:latin typeface="Trebuchet MS"/>
                <a:cs typeface="Trebuchet MS"/>
              </a:rPr>
              <a:t>q</a:t>
            </a:r>
            <a:r>
              <a:rPr dirty="0" sz="9250" spc="1265">
                <a:solidFill>
                  <a:srgbClr val="333333"/>
                </a:solidFill>
                <a:latin typeface="Trebuchet MS"/>
                <a:cs typeface="Trebuchet MS"/>
              </a:rPr>
              <a:t>u</a:t>
            </a:r>
            <a:r>
              <a:rPr dirty="0" sz="9250" spc="869">
                <a:solidFill>
                  <a:srgbClr val="333333"/>
                </a:solidFill>
                <a:latin typeface="Trebuchet MS"/>
                <a:cs typeface="Trebuchet MS"/>
              </a:rPr>
              <a:t>e</a:t>
            </a:r>
            <a:r>
              <a:rPr dirty="0" sz="9250" spc="1300">
                <a:solidFill>
                  <a:srgbClr val="333333"/>
                </a:solidFill>
                <a:latin typeface="Trebuchet MS"/>
                <a:cs typeface="Trebuchet MS"/>
              </a:rPr>
              <a:t>r</a:t>
            </a:r>
            <a:r>
              <a:rPr dirty="0" sz="9250" spc="1375">
                <a:solidFill>
                  <a:srgbClr val="333333"/>
                </a:solidFill>
                <a:latin typeface="Trebuchet MS"/>
                <a:cs typeface="Trebuchet MS"/>
              </a:rPr>
              <a:t>y</a:t>
            </a:r>
            <a:endParaRPr sz="92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543311"/>
            <a:ext cx="11325225" cy="9744075"/>
            <a:chOff x="0" y="543311"/>
            <a:chExt cx="11325225" cy="974407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6694" y="5268993"/>
              <a:ext cx="5796966" cy="5002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9001" y="2797041"/>
              <a:ext cx="4585949" cy="45413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7652" y="4970143"/>
              <a:ext cx="1869562" cy="21553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7660" y="1133739"/>
              <a:ext cx="1557734" cy="2003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350" y="543311"/>
              <a:ext cx="3952874" cy="40766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142854"/>
              <a:ext cx="5119916" cy="468825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6752" y="6918032"/>
              <a:ext cx="1247774" cy="18097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083355"/>
              <a:ext cx="1201098" cy="16253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7861" y="6456876"/>
              <a:ext cx="3523360" cy="34611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6077" y="8187459"/>
              <a:ext cx="2319919" cy="20995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5284" y="3595942"/>
              <a:ext cx="693494" cy="693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028700" y="1028705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8865" y="7041743"/>
              <a:ext cx="6591338" cy="3245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2243" y="2597503"/>
              <a:ext cx="6677024" cy="6315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900482" y="2845511"/>
              <a:ext cx="1078865" cy="1120140"/>
            </a:xfrm>
            <a:custGeom>
              <a:avLst/>
              <a:gdLst/>
              <a:ahLst/>
              <a:cxnLst/>
              <a:rect l="l" t="t" r="r" b="b"/>
              <a:pathLst>
                <a:path w="1078865" h="1120139">
                  <a:moveTo>
                    <a:pt x="578413" y="1111080"/>
                  </a:moveTo>
                  <a:lnTo>
                    <a:pt x="550576" y="1082339"/>
                  </a:lnTo>
                  <a:lnTo>
                    <a:pt x="543389" y="1057899"/>
                  </a:lnTo>
                  <a:lnTo>
                    <a:pt x="543925" y="1045555"/>
                  </a:lnTo>
                  <a:lnTo>
                    <a:pt x="564956" y="1009294"/>
                  </a:lnTo>
                  <a:lnTo>
                    <a:pt x="611089" y="968942"/>
                  </a:lnTo>
                  <a:lnTo>
                    <a:pt x="628678" y="953452"/>
                  </a:lnTo>
                  <a:lnTo>
                    <a:pt x="662798" y="922456"/>
                  </a:lnTo>
                  <a:lnTo>
                    <a:pt x="698345" y="887089"/>
                  </a:lnTo>
                  <a:lnTo>
                    <a:pt x="738156" y="843000"/>
                  </a:lnTo>
                  <a:lnTo>
                    <a:pt x="779212" y="791160"/>
                  </a:lnTo>
                  <a:lnTo>
                    <a:pt x="818495" y="732541"/>
                  </a:lnTo>
                  <a:lnTo>
                    <a:pt x="840367" y="695382"/>
                  </a:lnTo>
                  <a:lnTo>
                    <a:pt x="859960" y="658231"/>
                  </a:lnTo>
                  <a:lnTo>
                    <a:pt x="877272" y="621088"/>
                  </a:lnTo>
                  <a:lnTo>
                    <a:pt x="892305" y="583954"/>
                  </a:lnTo>
                  <a:lnTo>
                    <a:pt x="905667" y="546993"/>
                  </a:lnTo>
                  <a:lnTo>
                    <a:pt x="917713" y="510779"/>
                  </a:lnTo>
                  <a:lnTo>
                    <a:pt x="937857" y="440593"/>
                  </a:lnTo>
                  <a:lnTo>
                    <a:pt x="945709" y="410233"/>
                  </a:lnTo>
                  <a:lnTo>
                    <a:pt x="951754" y="387844"/>
                  </a:lnTo>
                  <a:lnTo>
                    <a:pt x="976008" y="347756"/>
                  </a:lnTo>
                  <a:lnTo>
                    <a:pt x="1011445" y="337708"/>
                  </a:lnTo>
                  <a:lnTo>
                    <a:pt x="1024143" y="339357"/>
                  </a:lnTo>
                  <a:lnTo>
                    <a:pt x="1060418" y="358375"/>
                  </a:lnTo>
                  <a:lnTo>
                    <a:pt x="1078404" y="406012"/>
                  </a:lnTo>
                  <a:lnTo>
                    <a:pt x="1078017" y="422709"/>
                  </a:lnTo>
                  <a:lnTo>
                    <a:pt x="1072760" y="463340"/>
                  </a:lnTo>
                  <a:lnTo>
                    <a:pt x="1055001" y="539547"/>
                  </a:lnTo>
                  <a:lnTo>
                    <a:pt x="1041737" y="581114"/>
                  </a:lnTo>
                  <a:lnTo>
                    <a:pt x="1025551" y="624990"/>
                  </a:lnTo>
                  <a:lnTo>
                    <a:pt x="1006645" y="669987"/>
                  </a:lnTo>
                  <a:lnTo>
                    <a:pt x="985221" y="714916"/>
                  </a:lnTo>
                  <a:lnTo>
                    <a:pt x="961280" y="759778"/>
                  </a:lnTo>
                  <a:lnTo>
                    <a:pt x="934823" y="804573"/>
                  </a:lnTo>
                  <a:lnTo>
                    <a:pt x="906293" y="848582"/>
                  </a:lnTo>
                  <a:lnTo>
                    <a:pt x="876644" y="890264"/>
                  </a:lnTo>
                  <a:lnTo>
                    <a:pt x="845877" y="929621"/>
                  </a:lnTo>
                  <a:lnTo>
                    <a:pt x="813991" y="966651"/>
                  </a:lnTo>
                  <a:lnTo>
                    <a:pt x="782007" y="1000568"/>
                  </a:lnTo>
                  <a:lnTo>
                    <a:pt x="750692" y="1030993"/>
                  </a:lnTo>
                  <a:lnTo>
                    <a:pt x="720047" y="1057927"/>
                  </a:lnTo>
                  <a:lnTo>
                    <a:pt x="672224" y="1093718"/>
                  </a:lnTo>
                  <a:lnTo>
                    <a:pt x="627575" y="1117093"/>
                  </a:lnTo>
                  <a:lnTo>
                    <a:pt x="615007" y="1119999"/>
                  </a:lnTo>
                  <a:lnTo>
                    <a:pt x="602624" y="1119965"/>
                  </a:lnTo>
                  <a:lnTo>
                    <a:pt x="590426" y="1116992"/>
                  </a:lnTo>
                  <a:lnTo>
                    <a:pt x="578413" y="1111080"/>
                  </a:lnTo>
                  <a:close/>
                </a:path>
                <a:path w="1078865" h="1120139">
                  <a:moveTo>
                    <a:pt x="238412" y="709666"/>
                  </a:moveTo>
                  <a:lnTo>
                    <a:pt x="207248" y="676308"/>
                  </a:lnTo>
                  <a:lnTo>
                    <a:pt x="199633" y="646880"/>
                  </a:lnTo>
                  <a:lnTo>
                    <a:pt x="200651" y="631746"/>
                  </a:lnTo>
                  <a:lnTo>
                    <a:pt x="218275" y="593412"/>
                  </a:lnTo>
                  <a:lnTo>
                    <a:pt x="253950" y="568171"/>
                  </a:lnTo>
                  <a:lnTo>
                    <a:pt x="459647" y="510339"/>
                  </a:lnTo>
                  <a:lnTo>
                    <a:pt x="437085" y="395246"/>
                  </a:lnTo>
                  <a:lnTo>
                    <a:pt x="427654" y="347970"/>
                  </a:lnTo>
                  <a:lnTo>
                    <a:pt x="424655" y="324632"/>
                  </a:lnTo>
                  <a:lnTo>
                    <a:pt x="424672" y="318003"/>
                  </a:lnTo>
                  <a:lnTo>
                    <a:pt x="444294" y="273343"/>
                  </a:lnTo>
                  <a:lnTo>
                    <a:pt x="483908" y="249832"/>
                  </a:lnTo>
                  <a:lnTo>
                    <a:pt x="499105" y="247561"/>
                  </a:lnTo>
                  <a:lnTo>
                    <a:pt x="513424" y="248083"/>
                  </a:lnTo>
                  <a:lnTo>
                    <a:pt x="550275" y="264795"/>
                  </a:lnTo>
                  <a:lnTo>
                    <a:pt x="576680" y="295276"/>
                  </a:lnTo>
                  <a:lnTo>
                    <a:pt x="600261" y="460496"/>
                  </a:lnTo>
                  <a:lnTo>
                    <a:pt x="771438" y="566491"/>
                  </a:lnTo>
                  <a:lnTo>
                    <a:pt x="765618" y="568142"/>
                  </a:lnTo>
                  <a:lnTo>
                    <a:pt x="750187" y="572399"/>
                  </a:lnTo>
                  <a:lnTo>
                    <a:pt x="618313" y="608587"/>
                  </a:lnTo>
                  <a:lnTo>
                    <a:pt x="649631" y="767733"/>
                  </a:lnTo>
                  <a:lnTo>
                    <a:pt x="476427" y="660483"/>
                  </a:lnTo>
                  <a:lnTo>
                    <a:pt x="317633" y="712135"/>
                  </a:lnTo>
                  <a:lnTo>
                    <a:pt x="305758" y="715470"/>
                  </a:lnTo>
                  <a:lnTo>
                    <a:pt x="294693" y="717957"/>
                  </a:lnTo>
                  <a:lnTo>
                    <a:pt x="284438" y="719595"/>
                  </a:lnTo>
                  <a:lnTo>
                    <a:pt x="274992" y="720386"/>
                  </a:lnTo>
                  <a:lnTo>
                    <a:pt x="265925" y="719991"/>
                  </a:lnTo>
                  <a:lnTo>
                    <a:pt x="256806" y="718073"/>
                  </a:lnTo>
                  <a:lnTo>
                    <a:pt x="247635" y="714631"/>
                  </a:lnTo>
                  <a:lnTo>
                    <a:pt x="238412" y="709666"/>
                  </a:lnTo>
                  <a:close/>
                </a:path>
                <a:path w="1078865" h="1120139">
                  <a:moveTo>
                    <a:pt x="771438" y="566491"/>
                  </a:moveTo>
                  <a:lnTo>
                    <a:pt x="600261" y="460496"/>
                  </a:lnTo>
                  <a:lnTo>
                    <a:pt x="724301" y="416297"/>
                  </a:lnTo>
                  <a:lnTo>
                    <a:pt x="737149" y="412251"/>
                  </a:lnTo>
                  <a:lnTo>
                    <a:pt x="748786" y="409586"/>
                  </a:lnTo>
                  <a:lnTo>
                    <a:pt x="759213" y="408302"/>
                  </a:lnTo>
                  <a:lnTo>
                    <a:pt x="768429" y="408399"/>
                  </a:lnTo>
                  <a:lnTo>
                    <a:pt x="809081" y="424482"/>
                  </a:lnTo>
                  <a:lnTo>
                    <a:pt x="836105" y="455915"/>
                  </a:lnTo>
                  <a:lnTo>
                    <a:pt x="843115" y="485749"/>
                  </a:lnTo>
                  <a:lnTo>
                    <a:pt x="841969" y="501088"/>
                  </a:lnTo>
                  <a:lnTo>
                    <a:pt x="825760" y="537423"/>
                  </a:lnTo>
                  <a:lnTo>
                    <a:pt x="793499" y="559735"/>
                  </a:lnTo>
                  <a:lnTo>
                    <a:pt x="771438" y="566491"/>
                  </a:lnTo>
                  <a:close/>
                </a:path>
                <a:path w="1078865" h="1120139">
                  <a:moveTo>
                    <a:pt x="538480" y="895471"/>
                  </a:moveTo>
                  <a:lnTo>
                    <a:pt x="509643" y="860536"/>
                  </a:lnTo>
                  <a:lnTo>
                    <a:pt x="476427" y="660483"/>
                  </a:lnTo>
                  <a:lnTo>
                    <a:pt x="649631" y="767733"/>
                  </a:lnTo>
                  <a:lnTo>
                    <a:pt x="655615" y="798140"/>
                  </a:lnTo>
                  <a:lnTo>
                    <a:pt x="657114" y="807198"/>
                  </a:lnTo>
                  <a:lnTo>
                    <a:pt x="658043" y="816259"/>
                  </a:lnTo>
                  <a:lnTo>
                    <a:pt x="658401" y="825322"/>
                  </a:lnTo>
                  <a:lnTo>
                    <a:pt x="658190" y="834388"/>
                  </a:lnTo>
                  <a:lnTo>
                    <a:pt x="636631" y="883956"/>
                  </a:lnTo>
                  <a:lnTo>
                    <a:pt x="597351" y="906927"/>
                  </a:lnTo>
                  <a:lnTo>
                    <a:pt x="582231" y="908501"/>
                  </a:lnTo>
                  <a:lnTo>
                    <a:pt x="567379" y="907116"/>
                  </a:lnTo>
                  <a:lnTo>
                    <a:pt x="552795" y="902773"/>
                  </a:lnTo>
                  <a:lnTo>
                    <a:pt x="538480" y="895471"/>
                  </a:lnTo>
                  <a:close/>
                </a:path>
                <a:path w="1078865" h="1120139">
                  <a:moveTo>
                    <a:pt x="28014" y="770268"/>
                  </a:moveTo>
                  <a:lnTo>
                    <a:pt x="1034" y="730269"/>
                  </a:lnTo>
                  <a:lnTo>
                    <a:pt x="0" y="716384"/>
                  </a:lnTo>
                  <a:lnTo>
                    <a:pt x="290" y="699557"/>
                  </a:lnTo>
                  <a:lnTo>
                    <a:pt x="4846" y="657072"/>
                  </a:lnTo>
                  <a:lnTo>
                    <a:pt x="12858" y="619567"/>
                  </a:lnTo>
                  <a:lnTo>
                    <a:pt x="22787" y="581262"/>
                  </a:lnTo>
                  <a:lnTo>
                    <a:pt x="35539" y="541153"/>
                  </a:lnTo>
                  <a:lnTo>
                    <a:pt x="51704" y="496909"/>
                  </a:lnTo>
                  <a:lnTo>
                    <a:pt x="71381" y="450437"/>
                  </a:lnTo>
                  <a:lnTo>
                    <a:pt x="93339" y="403956"/>
                  </a:lnTo>
                  <a:lnTo>
                    <a:pt x="117772" y="358298"/>
                  </a:lnTo>
                  <a:lnTo>
                    <a:pt x="143547" y="314607"/>
                  </a:lnTo>
                  <a:lnTo>
                    <a:pt x="181275" y="257582"/>
                  </a:lnTo>
                  <a:lnTo>
                    <a:pt x="222751" y="202309"/>
                  </a:lnTo>
                  <a:lnTo>
                    <a:pt x="265681" y="151346"/>
                  </a:lnTo>
                  <a:lnTo>
                    <a:pt x="307771" y="107248"/>
                  </a:lnTo>
                  <a:lnTo>
                    <a:pt x="348754" y="69992"/>
                  </a:lnTo>
                  <a:lnTo>
                    <a:pt x="387536" y="39043"/>
                  </a:lnTo>
                  <a:lnTo>
                    <a:pt x="423230" y="15838"/>
                  </a:lnTo>
                  <a:lnTo>
                    <a:pt x="462963" y="0"/>
                  </a:lnTo>
                  <a:lnTo>
                    <a:pt x="475007" y="179"/>
                  </a:lnTo>
                  <a:lnTo>
                    <a:pt x="510969" y="17866"/>
                  </a:lnTo>
                  <a:lnTo>
                    <a:pt x="532221" y="49667"/>
                  </a:lnTo>
                  <a:lnTo>
                    <a:pt x="534403" y="61812"/>
                  </a:lnTo>
                  <a:lnTo>
                    <a:pt x="533819" y="73948"/>
                  </a:lnTo>
                  <a:lnTo>
                    <a:pt x="508640" y="113463"/>
                  </a:lnTo>
                  <a:lnTo>
                    <a:pt x="467613" y="149414"/>
                  </a:lnTo>
                  <a:lnTo>
                    <a:pt x="440729" y="173315"/>
                  </a:lnTo>
                  <a:lnTo>
                    <a:pt x="386713" y="225652"/>
                  </a:lnTo>
                  <a:lnTo>
                    <a:pt x="359581" y="254086"/>
                  </a:lnTo>
                  <a:lnTo>
                    <a:pt x="333039" y="284094"/>
                  </a:lnTo>
                  <a:lnTo>
                    <a:pt x="307505" y="316146"/>
                  </a:lnTo>
                  <a:lnTo>
                    <a:pt x="282980" y="350243"/>
                  </a:lnTo>
                  <a:lnTo>
                    <a:pt x="259464" y="386384"/>
                  </a:lnTo>
                  <a:lnTo>
                    <a:pt x="226086" y="445109"/>
                  </a:lnTo>
                  <a:lnTo>
                    <a:pt x="197661" y="505479"/>
                  </a:lnTo>
                  <a:lnTo>
                    <a:pt x="174982" y="562307"/>
                  </a:lnTo>
                  <a:lnTo>
                    <a:pt x="158848" y="610405"/>
                  </a:lnTo>
                  <a:lnTo>
                    <a:pt x="146435" y="654558"/>
                  </a:lnTo>
                  <a:lnTo>
                    <a:pt x="134922" y="699553"/>
                  </a:lnTo>
                  <a:lnTo>
                    <a:pt x="129797" y="719885"/>
                  </a:lnTo>
                  <a:lnTo>
                    <a:pt x="111120" y="763248"/>
                  </a:lnTo>
                  <a:lnTo>
                    <a:pt x="65919" y="782235"/>
                  </a:lnTo>
                  <a:lnTo>
                    <a:pt x="53219" y="780762"/>
                  </a:lnTo>
                  <a:lnTo>
                    <a:pt x="40584" y="776773"/>
                  </a:lnTo>
                  <a:lnTo>
                    <a:pt x="28014" y="77026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78006" y="2593214"/>
              <a:ext cx="916940" cy="560070"/>
            </a:xfrm>
            <a:custGeom>
              <a:avLst/>
              <a:gdLst/>
              <a:ahLst/>
              <a:cxnLst/>
              <a:rect l="l" t="t" r="r" b="b"/>
              <a:pathLst>
                <a:path w="916940" h="560069">
                  <a:moveTo>
                    <a:pt x="916394" y="9763"/>
                  </a:moveTo>
                  <a:lnTo>
                    <a:pt x="879798" y="2088"/>
                  </a:lnTo>
                  <a:lnTo>
                    <a:pt x="844140" y="0"/>
                  </a:lnTo>
                  <a:lnTo>
                    <a:pt x="809358" y="3087"/>
                  </a:lnTo>
                  <a:lnTo>
                    <a:pt x="742157" y="23141"/>
                  </a:lnTo>
                  <a:lnTo>
                    <a:pt x="677679" y="58959"/>
                  </a:lnTo>
                  <a:lnTo>
                    <a:pt x="646298" y="81751"/>
                  </a:lnTo>
                  <a:lnTo>
                    <a:pt x="615404" y="107248"/>
                  </a:lnTo>
                  <a:lnTo>
                    <a:pt x="584931" y="135040"/>
                  </a:lnTo>
                  <a:lnTo>
                    <a:pt x="554816" y="164715"/>
                  </a:lnTo>
                  <a:lnTo>
                    <a:pt x="524992" y="195862"/>
                  </a:lnTo>
                  <a:lnTo>
                    <a:pt x="495396" y="228068"/>
                  </a:lnTo>
                  <a:lnTo>
                    <a:pt x="465963" y="260923"/>
                  </a:lnTo>
                  <a:lnTo>
                    <a:pt x="436628" y="294015"/>
                  </a:lnTo>
                  <a:lnTo>
                    <a:pt x="407326" y="326932"/>
                  </a:lnTo>
                  <a:lnTo>
                    <a:pt x="377993" y="359263"/>
                  </a:lnTo>
                  <a:lnTo>
                    <a:pt x="348564" y="390596"/>
                  </a:lnTo>
                  <a:lnTo>
                    <a:pt x="318974" y="420519"/>
                  </a:lnTo>
                  <a:lnTo>
                    <a:pt x="289159" y="448622"/>
                  </a:lnTo>
                  <a:lnTo>
                    <a:pt x="259053" y="474492"/>
                  </a:lnTo>
                  <a:lnTo>
                    <a:pt x="228593" y="497719"/>
                  </a:lnTo>
                  <a:lnTo>
                    <a:pt x="166349" y="534593"/>
                  </a:lnTo>
                  <a:lnTo>
                    <a:pt x="101909" y="555953"/>
                  </a:lnTo>
                  <a:lnTo>
                    <a:pt x="68704" y="559786"/>
                  </a:lnTo>
                  <a:lnTo>
                    <a:pt x="34756" y="558506"/>
                  </a:lnTo>
                  <a:lnTo>
                    <a:pt x="0" y="551701"/>
                  </a:lnTo>
                </a:path>
              </a:pathLst>
            </a:custGeom>
            <a:ln w="153967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562113" y="2614784"/>
              <a:ext cx="511175" cy="397510"/>
            </a:xfrm>
            <a:custGeom>
              <a:avLst/>
              <a:gdLst/>
              <a:ahLst/>
              <a:cxnLst/>
              <a:rect l="l" t="t" r="r" b="b"/>
              <a:pathLst>
                <a:path w="511175" h="397510">
                  <a:moveTo>
                    <a:pt x="429773" y="396988"/>
                  </a:moveTo>
                  <a:lnTo>
                    <a:pt x="0" y="130868"/>
                  </a:lnTo>
                  <a:lnTo>
                    <a:pt x="81035" y="0"/>
                  </a:lnTo>
                  <a:lnTo>
                    <a:pt x="510808" y="266120"/>
                  </a:lnTo>
                  <a:lnTo>
                    <a:pt x="429773" y="39698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746421" y="2216036"/>
              <a:ext cx="894715" cy="948055"/>
            </a:xfrm>
            <a:custGeom>
              <a:avLst/>
              <a:gdLst/>
              <a:ahLst/>
              <a:cxnLst/>
              <a:rect l="l" t="t" r="r" b="b"/>
              <a:pathLst>
                <a:path w="894715" h="948055">
                  <a:moveTo>
                    <a:pt x="321080" y="932934"/>
                  </a:moveTo>
                  <a:lnTo>
                    <a:pt x="278171" y="946742"/>
                  </a:lnTo>
                  <a:lnTo>
                    <a:pt x="277939" y="946796"/>
                  </a:lnTo>
                  <a:lnTo>
                    <a:pt x="254917" y="947876"/>
                  </a:lnTo>
                  <a:lnTo>
                    <a:pt x="232582" y="944517"/>
                  </a:lnTo>
                  <a:lnTo>
                    <a:pt x="191174" y="924476"/>
                  </a:lnTo>
                  <a:lnTo>
                    <a:pt x="161595" y="888741"/>
                  </a:lnTo>
                  <a:lnTo>
                    <a:pt x="147845" y="850643"/>
                  </a:lnTo>
                  <a:lnTo>
                    <a:pt x="145259" y="823479"/>
                  </a:lnTo>
                  <a:lnTo>
                    <a:pt x="146603" y="810919"/>
                  </a:lnTo>
                  <a:lnTo>
                    <a:pt x="158911" y="770717"/>
                  </a:lnTo>
                  <a:lnTo>
                    <a:pt x="289162" y="491220"/>
                  </a:lnTo>
                  <a:lnTo>
                    <a:pt x="58384" y="362221"/>
                  </a:lnTo>
                  <a:lnTo>
                    <a:pt x="26259" y="336509"/>
                  </a:lnTo>
                  <a:lnTo>
                    <a:pt x="6513" y="301444"/>
                  </a:lnTo>
                  <a:lnTo>
                    <a:pt x="0" y="253108"/>
                  </a:lnTo>
                  <a:lnTo>
                    <a:pt x="3935" y="230221"/>
                  </a:lnTo>
                  <a:lnTo>
                    <a:pt x="24973" y="188456"/>
                  </a:lnTo>
                  <a:lnTo>
                    <a:pt x="56668" y="160232"/>
                  </a:lnTo>
                  <a:lnTo>
                    <a:pt x="95103" y="146378"/>
                  </a:lnTo>
                  <a:lnTo>
                    <a:pt x="128265" y="141843"/>
                  </a:lnTo>
                  <a:lnTo>
                    <a:pt x="142379" y="142670"/>
                  </a:lnTo>
                  <a:lnTo>
                    <a:pt x="186816" y="159723"/>
                  </a:lnTo>
                  <a:lnTo>
                    <a:pt x="369816" y="280414"/>
                  </a:lnTo>
                  <a:lnTo>
                    <a:pt x="660133" y="186994"/>
                  </a:lnTo>
                  <a:lnTo>
                    <a:pt x="656217" y="195541"/>
                  </a:lnTo>
                  <a:lnTo>
                    <a:pt x="646042" y="217344"/>
                  </a:lnTo>
                  <a:lnTo>
                    <a:pt x="558273" y="404623"/>
                  </a:lnTo>
                  <a:lnTo>
                    <a:pt x="772507" y="524371"/>
                  </a:lnTo>
                  <a:lnTo>
                    <a:pt x="478736" y="618903"/>
                  </a:lnTo>
                  <a:lnTo>
                    <a:pt x="382309" y="852425"/>
                  </a:lnTo>
                  <a:lnTo>
                    <a:pt x="374490" y="869370"/>
                  </a:lnTo>
                  <a:lnTo>
                    <a:pt x="349938" y="909629"/>
                  </a:lnTo>
                  <a:lnTo>
                    <a:pt x="329408" y="928316"/>
                  </a:lnTo>
                  <a:lnTo>
                    <a:pt x="321080" y="932934"/>
                  </a:lnTo>
                  <a:close/>
                </a:path>
                <a:path w="894715" h="948055">
                  <a:moveTo>
                    <a:pt x="660133" y="186994"/>
                  </a:moveTo>
                  <a:lnTo>
                    <a:pt x="369816" y="280414"/>
                  </a:lnTo>
                  <a:lnTo>
                    <a:pt x="440698" y="94230"/>
                  </a:lnTo>
                  <a:lnTo>
                    <a:pt x="448653" y="75467"/>
                  </a:lnTo>
                  <a:lnTo>
                    <a:pt x="474937" y="35657"/>
                  </a:lnTo>
                  <a:lnTo>
                    <a:pt x="514851" y="11308"/>
                  </a:lnTo>
                  <a:lnTo>
                    <a:pt x="554095" y="118"/>
                  </a:lnTo>
                  <a:lnTo>
                    <a:pt x="575022" y="0"/>
                  </a:lnTo>
                  <a:lnTo>
                    <a:pt x="596190" y="4214"/>
                  </a:lnTo>
                  <a:lnTo>
                    <a:pt x="637468" y="25351"/>
                  </a:lnTo>
                  <a:lnTo>
                    <a:pt x="667272" y="61782"/>
                  </a:lnTo>
                  <a:lnTo>
                    <a:pt x="681661" y="106050"/>
                  </a:lnTo>
                  <a:lnTo>
                    <a:pt x="682200" y="115943"/>
                  </a:lnTo>
                  <a:lnTo>
                    <a:pt x="681613" y="125624"/>
                  </a:lnTo>
                  <a:lnTo>
                    <a:pt x="669815" y="165470"/>
                  </a:lnTo>
                  <a:lnTo>
                    <a:pt x="660133" y="186994"/>
                  </a:lnTo>
                  <a:close/>
                </a:path>
                <a:path w="894715" h="948055">
                  <a:moveTo>
                    <a:pt x="832857" y="768251"/>
                  </a:moveTo>
                  <a:lnTo>
                    <a:pt x="789135" y="782320"/>
                  </a:lnTo>
                  <a:lnTo>
                    <a:pt x="780947" y="783400"/>
                  </a:lnTo>
                  <a:lnTo>
                    <a:pt x="767419" y="783199"/>
                  </a:lnTo>
                  <a:lnTo>
                    <a:pt x="727319" y="770360"/>
                  </a:lnTo>
                  <a:lnTo>
                    <a:pt x="693254" y="752367"/>
                  </a:lnTo>
                  <a:lnTo>
                    <a:pt x="478736" y="618903"/>
                  </a:lnTo>
                  <a:lnTo>
                    <a:pt x="772507" y="524371"/>
                  </a:lnTo>
                  <a:lnTo>
                    <a:pt x="813440" y="547250"/>
                  </a:lnTo>
                  <a:lnTo>
                    <a:pt x="847515" y="570657"/>
                  </a:lnTo>
                  <a:lnTo>
                    <a:pt x="875403" y="601136"/>
                  </a:lnTo>
                  <a:lnTo>
                    <a:pt x="893727" y="653150"/>
                  </a:lnTo>
                  <a:lnTo>
                    <a:pt x="894573" y="676847"/>
                  </a:lnTo>
                  <a:lnTo>
                    <a:pt x="890539" y="699430"/>
                  </a:lnTo>
                  <a:lnTo>
                    <a:pt x="868590" y="739858"/>
                  </a:lnTo>
                  <a:lnTo>
                    <a:pt x="833074" y="768161"/>
                  </a:lnTo>
                  <a:lnTo>
                    <a:pt x="832857" y="768251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87133" y="2035031"/>
              <a:ext cx="1170940" cy="1132840"/>
            </a:xfrm>
            <a:custGeom>
              <a:avLst/>
              <a:gdLst/>
              <a:ahLst/>
              <a:cxnLst/>
              <a:rect l="l" t="t" r="r" b="b"/>
              <a:pathLst>
                <a:path w="1170940" h="1132839">
                  <a:moveTo>
                    <a:pt x="0" y="799874"/>
                  </a:moveTo>
                  <a:lnTo>
                    <a:pt x="74590" y="736939"/>
                  </a:lnTo>
                  <a:lnTo>
                    <a:pt x="330176" y="1132286"/>
                  </a:lnTo>
                  <a:lnTo>
                    <a:pt x="288778" y="283830"/>
                  </a:lnTo>
                  <a:lnTo>
                    <a:pt x="1170820" y="0"/>
                  </a:lnTo>
                </a:path>
              </a:pathLst>
            </a:custGeom>
            <a:ln w="78320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855262" y="5412085"/>
              <a:ext cx="1533525" cy="1444625"/>
            </a:xfrm>
            <a:custGeom>
              <a:avLst/>
              <a:gdLst/>
              <a:ahLst/>
              <a:cxnLst/>
              <a:rect l="l" t="t" r="r" b="b"/>
              <a:pathLst>
                <a:path w="1533525" h="1444625">
                  <a:moveTo>
                    <a:pt x="579434" y="1402739"/>
                  </a:moveTo>
                  <a:lnTo>
                    <a:pt x="483961" y="1433437"/>
                  </a:lnTo>
                  <a:lnTo>
                    <a:pt x="433303" y="1444389"/>
                  </a:lnTo>
                  <a:lnTo>
                    <a:pt x="387681" y="1444384"/>
                  </a:lnTo>
                  <a:lnTo>
                    <a:pt x="348137" y="1431752"/>
                  </a:lnTo>
                  <a:lnTo>
                    <a:pt x="314671" y="1406493"/>
                  </a:lnTo>
                  <a:lnTo>
                    <a:pt x="287672" y="1369817"/>
                  </a:lnTo>
                  <a:lnTo>
                    <a:pt x="266749" y="1320515"/>
                  </a:lnTo>
                  <a:lnTo>
                    <a:pt x="185112" y="1066617"/>
                  </a:lnTo>
                  <a:lnTo>
                    <a:pt x="176738" y="1043963"/>
                  </a:lnTo>
                  <a:lnTo>
                    <a:pt x="148312" y="1006411"/>
                  </a:lnTo>
                  <a:lnTo>
                    <a:pt x="125728" y="1000333"/>
                  </a:lnTo>
                  <a:lnTo>
                    <a:pt x="112591" y="1000554"/>
                  </a:lnTo>
                  <a:lnTo>
                    <a:pt x="84605" y="1006885"/>
                  </a:lnTo>
                  <a:lnTo>
                    <a:pt x="71544" y="1007082"/>
                  </a:lnTo>
                  <a:lnTo>
                    <a:pt x="30496" y="984262"/>
                  </a:lnTo>
                  <a:lnTo>
                    <a:pt x="15875" y="938269"/>
                  </a:lnTo>
                  <a:lnTo>
                    <a:pt x="17127" y="925860"/>
                  </a:lnTo>
                  <a:lnTo>
                    <a:pt x="46280" y="888472"/>
                  </a:lnTo>
                  <a:lnTo>
                    <a:pt x="68882" y="879871"/>
                  </a:lnTo>
                  <a:lnTo>
                    <a:pt x="76853" y="875974"/>
                  </a:lnTo>
                  <a:lnTo>
                    <a:pt x="102959" y="838231"/>
                  </a:lnTo>
                  <a:lnTo>
                    <a:pt x="102918" y="826238"/>
                  </a:lnTo>
                  <a:lnTo>
                    <a:pt x="101501" y="813353"/>
                  </a:lnTo>
                  <a:lnTo>
                    <a:pt x="98318" y="798368"/>
                  </a:lnTo>
                  <a:lnTo>
                    <a:pt x="93723" y="782503"/>
                  </a:lnTo>
                  <a:lnTo>
                    <a:pt x="11344" y="526176"/>
                  </a:lnTo>
                  <a:lnTo>
                    <a:pt x="0" y="475128"/>
                  </a:lnTo>
                  <a:lnTo>
                    <a:pt x="564" y="429589"/>
                  </a:lnTo>
                  <a:lnTo>
                    <a:pt x="13038" y="389560"/>
                  </a:lnTo>
                  <a:lnTo>
                    <a:pt x="38198" y="357457"/>
                  </a:lnTo>
                  <a:lnTo>
                    <a:pt x="74879" y="329655"/>
                  </a:lnTo>
                  <a:lnTo>
                    <a:pt x="124246" y="309779"/>
                  </a:lnTo>
                  <a:lnTo>
                    <a:pt x="229016" y="276092"/>
                  </a:lnTo>
                  <a:lnTo>
                    <a:pt x="241089" y="276213"/>
                  </a:lnTo>
                  <a:lnTo>
                    <a:pt x="278911" y="294734"/>
                  </a:lnTo>
                  <a:lnTo>
                    <a:pt x="293423" y="330089"/>
                  </a:lnTo>
                  <a:lnTo>
                    <a:pt x="294072" y="341887"/>
                  </a:lnTo>
                  <a:lnTo>
                    <a:pt x="292432" y="353087"/>
                  </a:lnTo>
                  <a:lnTo>
                    <a:pt x="264553" y="387397"/>
                  </a:lnTo>
                  <a:lnTo>
                    <a:pt x="221202" y="402670"/>
                  </a:lnTo>
                  <a:lnTo>
                    <a:pt x="198816" y="415204"/>
                  </a:lnTo>
                  <a:lnTo>
                    <a:pt x="185992" y="434002"/>
                  </a:lnTo>
                  <a:lnTo>
                    <a:pt x="182729" y="459064"/>
                  </a:lnTo>
                  <a:lnTo>
                    <a:pt x="189416" y="491598"/>
                  </a:lnTo>
                  <a:lnTo>
                    <a:pt x="269797" y="741898"/>
                  </a:lnTo>
                  <a:lnTo>
                    <a:pt x="277874" y="775320"/>
                  </a:lnTo>
                  <a:lnTo>
                    <a:pt x="273359" y="830133"/>
                  </a:lnTo>
                  <a:lnTo>
                    <a:pt x="243644" y="869036"/>
                  </a:lnTo>
                  <a:lnTo>
                    <a:pt x="200799" y="897487"/>
                  </a:lnTo>
                  <a:lnTo>
                    <a:pt x="175554" y="909606"/>
                  </a:lnTo>
                  <a:lnTo>
                    <a:pt x="176332" y="912024"/>
                  </a:lnTo>
                  <a:lnTo>
                    <a:pt x="209656" y="906645"/>
                  </a:lnTo>
                  <a:lnTo>
                    <a:pt x="241630" y="904369"/>
                  </a:lnTo>
                  <a:lnTo>
                    <a:pt x="257055" y="904745"/>
                  </a:lnTo>
                  <a:lnTo>
                    <a:pt x="303758" y="924414"/>
                  </a:lnTo>
                  <a:lnTo>
                    <a:pt x="331127" y="951632"/>
                  </a:lnTo>
                  <a:lnTo>
                    <a:pt x="351524" y="995768"/>
                  </a:lnTo>
                  <a:lnTo>
                    <a:pt x="431605" y="1244830"/>
                  </a:lnTo>
                  <a:lnTo>
                    <a:pt x="445133" y="1275165"/>
                  </a:lnTo>
                  <a:lnTo>
                    <a:pt x="462779" y="1294838"/>
                  </a:lnTo>
                  <a:lnTo>
                    <a:pt x="484545" y="1303848"/>
                  </a:lnTo>
                  <a:lnTo>
                    <a:pt x="510040" y="1300986"/>
                  </a:lnTo>
                  <a:lnTo>
                    <a:pt x="553514" y="1287008"/>
                  </a:lnTo>
                  <a:lnTo>
                    <a:pt x="565321" y="1287214"/>
                  </a:lnTo>
                  <a:lnTo>
                    <a:pt x="603599" y="1305589"/>
                  </a:lnTo>
                  <a:lnTo>
                    <a:pt x="618378" y="1340858"/>
                  </a:lnTo>
                  <a:lnTo>
                    <a:pt x="619301" y="1353902"/>
                  </a:lnTo>
                  <a:lnTo>
                    <a:pt x="617471" y="1365163"/>
                  </a:lnTo>
                  <a:lnTo>
                    <a:pt x="612887" y="1374641"/>
                  </a:lnTo>
                  <a:lnTo>
                    <a:pt x="607011" y="1384534"/>
                  </a:lnTo>
                  <a:lnTo>
                    <a:pt x="599142" y="1392400"/>
                  </a:lnTo>
                  <a:lnTo>
                    <a:pt x="589279" y="1398240"/>
                  </a:lnTo>
                  <a:lnTo>
                    <a:pt x="579434" y="1402739"/>
                  </a:lnTo>
                  <a:close/>
                </a:path>
                <a:path w="1533525" h="1444625">
                  <a:moveTo>
                    <a:pt x="1411002" y="1135363"/>
                  </a:moveTo>
                  <a:lnTo>
                    <a:pt x="1315588" y="1166042"/>
                  </a:lnTo>
                  <a:lnTo>
                    <a:pt x="1305148" y="1168065"/>
                  </a:lnTo>
                  <a:lnTo>
                    <a:pt x="1293806" y="1169043"/>
                  </a:lnTo>
                  <a:lnTo>
                    <a:pt x="1282751" y="1167262"/>
                  </a:lnTo>
                  <a:lnTo>
                    <a:pt x="1247832" y="1138468"/>
                  </a:lnTo>
                  <a:lnTo>
                    <a:pt x="1239134" y="1101244"/>
                  </a:lnTo>
                  <a:lnTo>
                    <a:pt x="1240964" y="1089984"/>
                  </a:lnTo>
                  <a:lnTo>
                    <a:pt x="1269384" y="1056833"/>
                  </a:lnTo>
                  <a:lnTo>
                    <a:pt x="1312021" y="1043124"/>
                  </a:lnTo>
                  <a:lnTo>
                    <a:pt x="1334673" y="1030504"/>
                  </a:lnTo>
                  <a:lnTo>
                    <a:pt x="1347299" y="1010436"/>
                  </a:lnTo>
                  <a:lnTo>
                    <a:pt x="1350287" y="984129"/>
                  </a:lnTo>
                  <a:lnTo>
                    <a:pt x="1343638" y="951582"/>
                  </a:lnTo>
                  <a:lnTo>
                    <a:pt x="1263556" y="702520"/>
                  </a:lnTo>
                  <a:lnTo>
                    <a:pt x="1257149" y="677899"/>
                  </a:lnTo>
                  <a:lnTo>
                    <a:pt x="1254256" y="654817"/>
                  </a:lnTo>
                  <a:lnTo>
                    <a:pt x="1255265" y="634482"/>
                  </a:lnTo>
                  <a:lnTo>
                    <a:pt x="1260177" y="616894"/>
                  </a:lnTo>
                  <a:lnTo>
                    <a:pt x="1287235" y="573509"/>
                  </a:lnTo>
                  <a:lnTo>
                    <a:pt x="1326898" y="547416"/>
                  </a:lnTo>
                  <a:lnTo>
                    <a:pt x="1357112" y="532365"/>
                  </a:lnTo>
                  <a:lnTo>
                    <a:pt x="1356334" y="529947"/>
                  </a:lnTo>
                  <a:lnTo>
                    <a:pt x="1339795" y="533931"/>
                  </a:lnTo>
                  <a:lnTo>
                    <a:pt x="1323399" y="536535"/>
                  </a:lnTo>
                  <a:lnTo>
                    <a:pt x="1291425" y="538811"/>
                  </a:lnTo>
                  <a:lnTo>
                    <a:pt x="1275573" y="537238"/>
                  </a:lnTo>
                  <a:lnTo>
                    <a:pt x="1229077" y="520171"/>
                  </a:lnTo>
                  <a:lnTo>
                    <a:pt x="1201775" y="491596"/>
                  </a:lnTo>
                  <a:lnTo>
                    <a:pt x="1181988" y="448599"/>
                  </a:lnTo>
                  <a:lnTo>
                    <a:pt x="1101449" y="198350"/>
                  </a:lnTo>
                  <a:lnTo>
                    <a:pt x="1087884" y="168027"/>
                  </a:lnTo>
                  <a:lnTo>
                    <a:pt x="1070512" y="149600"/>
                  </a:lnTo>
                  <a:lnTo>
                    <a:pt x="1048946" y="141860"/>
                  </a:lnTo>
                  <a:lnTo>
                    <a:pt x="1023184" y="144807"/>
                  </a:lnTo>
                  <a:lnTo>
                    <a:pt x="992174" y="154778"/>
                  </a:lnTo>
                  <a:lnTo>
                    <a:pt x="980157" y="157307"/>
                  </a:lnTo>
                  <a:lnTo>
                    <a:pt x="937354" y="145724"/>
                  </a:lnTo>
                  <a:lnTo>
                    <a:pt x="914639" y="102334"/>
                  </a:lnTo>
                  <a:lnTo>
                    <a:pt x="913991" y="90536"/>
                  </a:lnTo>
                  <a:lnTo>
                    <a:pt x="915631" y="79336"/>
                  </a:lnTo>
                  <a:lnTo>
                    <a:pt x="943899" y="46234"/>
                  </a:lnTo>
                  <a:lnTo>
                    <a:pt x="1048442" y="12621"/>
                  </a:lnTo>
                  <a:lnTo>
                    <a:pt x="1100142" y="0"/>
                  </a:lnTo>
                  <a:lnTo>
                    <a:pt x="1146152" y="1214"/>
                  </a:lnTo>
                  <a:lnTo>
                    <a:pt x="1185307" y="12637"/>
                  </a:lnTo>
                  <a:lnTo>
                    <a:pt x="1218773" y="37896"/>
                  </a:lnTo>
                  <a:lnTo>
                    <a:pt x="1245772" y="74572"/>
                  </a:lnTo>
                  <a:lnTo>
                    <a:pt x="1266303" y="122666"/>
                  </a:lnTo>
                  <a:lnTo>
                    <a:pt x="1348767" y="378966"/>
                  </a:lnTo>
                  <a:lnTo>
                    <a:pt x="1356664" y="400440"/>
                  </a:lnTo>
                  <a:lnTo>
                    <a:pt x="1384909" y="439383"/>
                  </a:lnTo>
                  <a:lnTo>
                    <a:pt x="1407645" y="445413"/>
                  </a:lnTo>
                  <a:lnTo>
                    <a:pt x="1420412" y="443976"/>
                  </a:lnTo>
                  <a:lnTo>
                    <a:pt x="1448723" y="437542"/>
                  </a:lnTo>
                  <a:lnTo>
                    <a:pt x="1462049" y="437259"/>
                  </a:lnTo>
                  <a:lnTo>
                    <a:pt x="1502794" y="460177"/>
                  </a:lnTo>
                  <a:lnTo>
                    <a:pt x="1517026" y="504960"/>
                  </a:lnTo>
                  <a:lnTo>
                    <a:pt x="1515585" y="517430"/>
                  </a:lnTo>
                  <a:lnTo>
                    <a:pt x="1486497" y="556131"/>
                  </a:lnTo>
                  <a:lnTo>
                    <a:pt x="1460123" y="567279"/>
                  </a:lnTo>
                  <a:lnTo>
                    <a:pt x="1449395" y="574731"/>
                  </a:lnTo>
                  <a:lnTo>
                    <a:pt x="1440651" y="582878"/>
                  </a:lnTo>
                  <a:lnTo>
                    <a:pt x="1434281" y="592931"/>
                  </a:lnTo>
                  <a:lnTo>
                    <a:pt x="1430740" y="604741"/>
                  </a:lnTo>
                  <a:lnTo>
                    <a:pt x="1430655" y="620777"/>
                  </a:lnTo>
                  <a:lnTo>
                    <a:pt x="1433637" y="639829"/>
                  </a:lnTo>
                  <a:lnTo>
                    <a:pt x="1440073" y="663106"/>
                  </a:lnTo>
                  <a:lnTo>
                    <a:pt x="1521710" y="917005"/>
                  </a:lnTo>
                  <a:lnTo>
                    <a:pt x="1533443" y="969261"/>
                  </a:lnTo>
                  <a:lnTo>
                    <a:pt x="1532878" y="1014800"/>
                  </a:lnTo>
                  <a:lnTo>
                    <a:pt x="1520405" y="1054830"/>
                  </a:lnTo>
                  <a:lnTo>
                    <a:pt x="1495633" y="1088141"/>
                  </a:lnTo>
                  <a:lnTo>
                    <a:pt x="1458564" y="1114735"/>
                  </a:lnTo>
                  <a:lnTo>
                    <a:pt x="1411002" y="1135363"/>
                  </a:lnTo>
                  <a:close/>
                </a:path>
                <a:path w="1533525" h="1444625">
                  <a:moveTo>
                    <a:pt x="673007" y="1147201"/>
                  </a:moveTo>
                  <a:lnTo>
                    <a:pt x="659859" y="1151428"/>
                  </a:lnTo>
                  <a:lnTo>
                    <a:pt x="639329" y="1156695"/>
                  </a:lnTo>
                  <a:lnTo>
                    <a:pt x="619306" y="1157797"/>
                  </a:lnTo>
                  <a:lnTo>
                    <a:pt x="599788" y="1154735"/>
                  </a:lnTo>
                  <a:lnTo>
                    <a:pt x="563608" y="1137019"/>
                  </a:lnTo>
                  <a:lnTo>
                    <a:pt x="538046" y="1106551"/>
                  </a:lnTo>
                  <a:lnTo>
                    <a:pt x="523920" y="1060400"/>
                  </a:lnTo>
                  <a:lnTo>
                    <a:pt x="523461" y="1048541"/>
                  </a:lnTo>
                  <a:lnTo>
                    <a:pt x="524996" y="1038709"/>
                  </a:lnTo>
                  <a:lnTo>
                    <a:pt x="527548" y="1027216"/>
                  </a:lnTo>
                  <a:lnTo>
                    <a:pt x="531088" y="1015406"/>
                  </a:lnTo>
                  <a:lnTo>
                    <a:pt x="540747" y="989622"/>
                  </a:lnTo>
                  <a:lnTo>
                    <a:pt x="648983" y="758717"/>
                  </a:lnTo>
                  <a:lnTo>
                    <a:pt x="514061" y="683370"/>
                  </a:lnTo>
                  <a:lnTo>
                    <a:pt x="448095" y="647217"/>
                  </a:lnTo>
                  <a:lnTo>
                    <a:pt x="414658" y="617947"/>
                  </a:lnTo>
                  <a:lnTo>
                    <a:pt x="397910" y="572639"/>
                  </a:lnTo>
                  <a:lnTo>
                    <a:pt x="397048" y="551571"/>
                  </a:lnTo>
                  <a:lnTo>
                    <a:pt x="400536" y="531773"/>
                  </a:lnTo>
                  <a:lnTo>
                    <a:pt x="418842" y="495204"/>
                  </a:lnTo>
                  <a:lnTo>
                    <a:pt x="463494" y="463505"/>
                  </a:lnTo>
                  <a:lnTo>
                    <a:pt x="508826" y="454265"/>
                  </a:lnTo>
                  <a:lnTo>
                    <a:pt x="521325" y="455583"/>
                  </a:lnTo>
                  <a:lnTo>
                    <a:pt x="533377" y="458378"/>
                  </a:lnTo>
                  <a:lnTo>
                    <a:pt x="545970" y="462333"/>
                  </a:lnTo>
                  <a:lnTo>
                    <a:pt x="559881" y="469866"/>
                  </a:lnTo>
                  <a:lnTo>
                    <a:pt x="719681" y="575901"/>
                  </a:lnTo>
                  <a:lnTo>
                    <a:pt x="972323" y="494669"/>
                  </a:lnTo>
                  <a:lnTo>
                    <a:pt x="969157" y="501023"/>
                  </a:lnTo>
                  <a:lnTo>
                    <a:pt x="960236" y="519900"/>
                  </a:lnTo>
                  <a:lnTo>
                    <a:pt x="949404" y="543393"/>
                  </a:lnTo>
                  <a:lnTo>
                    <a:pt x="883678" y="683255"/>
                  </a:lnTo>
                  <a:lnTo>
                    <a:pt x="1071389" y="788320"/>
                  </a:lnTo>
                  <a:lnTo>
                    <a:pt x="814534" y="870907"/>
                  </a:lnTo>
                  <a:lnTo>
                    <a:pt x="730259" y="1074097"/>
                  </a:lnTo>
                  <a:lnTo>
                    <a:pt x="709425" y="1114147"/>
                  </a:lnTo>
                  <a:lnTo>
                    <a:pt x="684314" y="1140897"/>
                  </a:lnTo>
                  <a:lnTo>
                    <a:pt x="673007" y="1147201"/>
                  </a:lnTo>
                  <a:close/>
                </a:path>
                <a:path w="1533525" h="1444625">
                  <a:moveTo>
                    <a:pt x="972323" y="494669"/>
                  </a:moveTo>
                  <a:lnTo>
                    <a:pt x="719681" y="575901"/>
                  </a:lnTo>
                  <a:lnTo>
                    <a:pt x="781449" y="413299"/>
                  </a:lnTo>
                  <a:lnTo>
                    <a:pt x="788231" y="396444"/>
                  </a:lnTo>
                  <a:lnTo>
                    <a:pt x="811352" y="362330"/>
                  </a:lnTo>
                  <a:lnTo>
                    <a:pt x="845977" y="340524"/>
                  </a:lnTo>
                  <a:lnTo>
                    <a:pt x="898349" y="330355"/>
                  </a:lnTo>
                  <a:lnTo>
                    <a:pt x="917115" y="334994"/>
                  </a:lnTo>
                  <a:lnTo>
                    <a:pt x="952914" y="352832"/>
                  </a:lnTo>
                  <a:lnTo>
                    <a:pt x="978865" y="384509"/>
                  </a:lnTo>
                  <a:lnTo>
                    <a:pt x="991419" y="423161"/>
                  </a:lnTo>
                  <a:lnTo>
                    <a:pt x="992050" y="432296"/>
                  </a:lnTo>
                  <a:lnTo>
                    <a:pt x="991457" y="440492"/>
                  </a:lnTo>
                  <a:lnTo>
                    <a:pt x="976280" y="486727"/>
                  </a:lnTo>
                  <a:lnTo>
                    <a:pt x="972323" y="494669"/>
                  </a:lnTo>
                  <a:close/>
                </a:path>
                <a:path w="1533525" h="1444625">
                  <a:moveTo>
                    <a:pt x="1103715" y="1008714"/>
                  </a:moveTo>
                  <a:lnTo>
                    <a:pt x="1090643" y="1012917"/>
                  </a:lnTo>
                  <a:lnTo>
                    <a:pt x="1078009" y="1014311"/>
                  </a:lnTo>
                  <a:lnTo>
                    <a:pt x="1066203" y="1014106"/>
                  </a:lnTo>
                  <a:lnTo>
                    <a:pt x="1017361" y="996459"/>
                  </a:lnTo>
                  <a:lnTo>
                    <a:pt x="814534" y="870907"/>
                  </a:lnTo>
                  <a:lnTo>
                    <a:pt x="1071389" y="788320"/>
                  </a:lnTo>
                  <a:lnTo>
                    <a:pt x="1106206" y="807808"/>
                  </a:lnTo>
                  <a:lnTo>
                    <a:pt x="1116916" y="815037"/>
                  </a:lnTo>
                  <a:lnTo>
                    <a:pt x="1126630" y="821252"/>
                  </a:lnTo>
                  <a:lnTo>
                    <a:pt x="1160520" y="855712"/>
                  </a:lnTo>
                  <a:lnTo>
                    <a:pt x="1176546" y="901253"/>
                  </a:lnTo>
                  <a:lnTo>
                    <a:pt x="1177019" y="921111"/>
                  </a:lnTo>
                  <a:lnTo>
                    <a:pt x="1173531" y="940909"/>
                  </a:lnTo>
                  <a:lnTo>
                    <a:pt x="1165694" y="959437"/>
                  </a:lnTo>
                  <a:lnTo>
                    <a:pt x="1154457" y="976391"/>
                  </a:lnTo>
                  <a:lnTo>
                    <a:pt x="1140381" y="990255"/>
                  </a:lnTo>
                  <a:lnTo>
                    <a:pt x="1123467" y="1001029"/>
                  </a:lnTo>
                  <a:lnTo>
                    <a:pt x="1103715" y="100871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83539" y="712678"/>
              <a:ext cx="876299" cy="12763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3731" y="572315"/>
              <a:ext cx="978691" cy="12658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3729" y="3664975"/>
              <a:ext cx="885824" cy="1343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69898" y="4334309"/>
              <a:ext cx="1019677" cy="122998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4415" y="6945826"/>
              <a:ext cx="840792" cy="9643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5114" y="7300577"/>
              <a:ext cx="1116271" cy="110443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82416" y="5742762"/>
              <a:ext cx="886099" cy="10406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0372" y="440900"/>
              <a:ext cx="971521" cy="951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48070" y="1204204"/>
              <a:ext cx="706889" cy="6239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07171" y="1653349"/>
              <a:ext cx="323849" cy="3238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9314" y="7124384"/>
              <a:ext cx="361949" cy="3619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4077" y="3645217"/>
              <a:ext cx="323849" cy="3238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5137" y="3816738"/>
              <a:ext cx="180974" cy="1809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5137" y="5907654"/>
              <a:ext cx="180974" cy="1809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5137" y="6812738"/>
              <a:ext cx="180974" cy="180974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632368" y="4706594"/>
            <a:ext cx="4650105" cy="1508125"/>
          </a:xfrm>
          <a:prstGeom prst="rect"/>
        </p:spPr>
        <p:txBody>
          <a:bodyPr wrap="square" lIns="0" tIns="113030" rIns="0" bIns="0" rtlCol="0" vert="horz">
            <a:spAutoFit/>
          </a:bodyPr>
          <a:lstStyle/>
          <a:p>
            <a:pPr marL="12700" marR="5080">
              <a:lnSpc>
                <a:spcPts val="5470"/>
              </a:lnSpc>
              <a:spcBef>
                <a:spcPts val="890"/>
              </a:spcBef>
            </a:pPr>
            <a:r>
              <a:rPr dirty="0" sz="5150" spc="905">
                <a:solidFill>
                  <a:srgbClr val="4600CB"/>
                </a:solidFill>
              </a:rPr>
              <a:t>CARA</a:t>
            </a:r>
            <a:r>
              <a:rPr dirty="0" sz="5150" spc="-135">
                <a:solidFill>
                  <a:srgbClr val="4600CB"/>
                </a:solidFill>
              </a:rPr>
              <a:t> </a:t>
            </a:r>
            <a:r>
              <a:rPr dirty="0" sz="5150" spc="975">
                <a:solidFill>
                  <a:srgbClr val="4600CB"/>
                </a:solidFill>
              </a:rPr>
              <a:t>KERJA </a:t>
            </a:r>
            <a:r>
              <a:rPr dirty="0" sz="5150" spc="-1535">
                <a:solidFill>
                  <a:srgbClr val="4600CB"/>
                </a:solidFill>
              </a:rPr>
              <a:t> </a:t>
            </a:r>
            <a:r>
              <a:rPr dirty="0" sz="5150" spc="1115">
                <a:solidFill>
                  <a:srgbClr val="4600CB"/>
                </a:solidFill>
              </a:rPr>
              <a:t>AJAX</a:t>
            </a:r>
            <a:endParaRPr sz="51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8083" y="1501879"/>
            <a:ext cx="16934815" cy="71354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638175" indent="415290">
              <a:lnSpc>
                <a:spcPct val="115199"/>
              </a:lnSpc>
              <a:spcBef>
                <a:spcPts val="90"/>
              </a:spcBef>
            </a:pPr>
            <a:r>
              <a:rPr dirty="0" sz="4050" spc="-110">
                <a:latin typeface="Trebuchet MS"/>
                <a:cs typeface="Trebuchet MS"/>
              </a:rPr>
              <a:t>Kalau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100">
                <a:latin typeface="Trebuchet MS"/>
                <a:cs typeface="Trebuchet MS"/>
              </a:rPr>
              <a:t>dijabarkan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30">
                <a:latin typeface="Trebuchet MS"/>
                <a:cs typeface="Trebuchet MS"/>
              </a:rPr>
              <a:t>dengan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70">
                <a:latin typeface="Trebuchet MS"/>
                <a:cs typeface="Trebuchet MS"/>
              </a:rPr>
              <a:t>contoh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25">
                <a:latin typeface="Trebuchet MS"/>
                <a:cs typeface="Trebuchet MS"/>
              </a:rPr>
              <a:t>sebuah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225">
                <a:latin typeface="Trebuchet MS"/>
                <a:cs typeface="Trebuchet MS"/>
              </a:rPr>
              <a:t>fitur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105">
                <a:latin typeface="Trebuchet MS"/>
                <a:cs typeface="Trebuchet MS"/>
              </a:rPr>
              <a:t>pada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145">
                <a:latin typeface="Trebuchet MS"/>
                <a:cs typeface="Trebuchet MS"/>
              </a:rPr>
              <a:t>website,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50">
                <a:latin typeface="Trebuchet MS"/>
                <a:cs typeface="Trebuchet MS"/>
              </a:rPr>
              <a:t>begini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30">
                <a:latin typeface="Trebuchet MS"/>
                <a:cs typeface="Trebuchet MS"/>
              </a:rPr>
              <a:t>cara </a:t>
            </a:r>
            <a:r>
              <a:rPr dirty="0" sz="4050" spc="-1205">
                <a:latin typeface="Trebuchet MS"/>
                <a:cs typeface="Trebuchet MS"/>
              </a:rPr>
              <a:t> </a:t>
            </a:r>
            <a:r>
              <a:rPr dirty="0" sz="4050" spc="-210">
                <a:latin typeface="Trebuchet MS"/>
                <a:cs typeface="Trebuchet MS"/>
              </a:rPr>
              <a:t>kerja</a:t>
            </a:r>
            <a:r>
              <a:rPr dirty="0" sz="4050" spc="-135">
                <a:latin typeface="Trebuchet MS"/>
                <a:cs typeface="Trebuchet MS"/>
              </a:rPr>
              <a:t> </a:t>
            </a:r>
            <a:r>
              <a:rPr dirty="0" sz="4050" spc="-95">
                <a:latin typeface="Trebuchet MS"/>
                <a:cs typeface="Trebuchet MS"/>
              </a:rPr>
              <a:t>AJAX:</a:t>
            </a:r>
            <a:endParaRPr sz="4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800">
              <a:latin typeface="Trebuchet MS"/>
              <a:cs typeface="Trebuchet MS"/>
            </a:endParaRPr>
          </a:p>
          <a:p>
            <a:pPr marL="746760" marR="2699385" indent="-335915">
              <a:lnSpc>
                <a:spcPct val="115199"/>
              </a:lnSpc>
              <a:buAutoNum type="arabicPeriod"/>
              <a:tabLst>
                <a:tab pos="747395" algn="l"/>
              </a:tabLst>
            </a:pPr>
            <a:r>
              <a:rPr dirty="0" sz="4050" spc="-120">
                <a:latin typeface="Trebuchet MS"/>
                <a:cs typeface="Trebuchet MS"/>
              </a:rPr>
              <a:t>B</a:t>
            </a:r>
            <a:r>
              <a:rPr dirty="0" sz="4050" spc="-325">
                <a:latin typeface="Trebuchet MS"/>
                <a:cs typeface="Trebuchet MS"/>
              </a:rPr>
              <a:t>r</a:t>
            </a:r>
            <a:r>
              <a:rPr dirty="0" sz="4050" spc="45">
                <a:latin typeface="Trebuchet MS"/>
                <a:cs typeface="Trebuchet MS"/>
              </a:rPr>
              <a:t>o</a:t>
            </a:r>
            <a:r>
              <a:rPr dirty="0" sz="4050" spc="-95">
                <a:latin typeface="Trebuchet MS"/>
                <a:cs typeface="Trebuchet MS"/>
              </a:rPr>
              <a:t>w</a:t>
            </a:r>
            <a:r>
              <a:rPr dirty="0" sz="4050" spc="-20">
                <a:latin typeface="Trebuchet MS"/>
                <a:cs typeface="Trebuchet MS"/>
              </a:rPr>
              <a:t>s</a:t>
            </a:r>
            <a:r>
              <a:rPr dirty="0" sz="4050" spc="-10">
                <a:latin typeface="Trebuchet MS"/>
                <a:cs typeface="Trebuchet MS"/>
              </a:rPr>
              <a:t>e</a:t>
            </a:r>
            <a:r>
              <a:rPr dirty="0" sz="4050" spc="-320">
                <a:latin typeface="Trebuchet MS"/>
                <a:cs typeface="Trebuchet MS"/>
              </a:rPr>
              <a:t>r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170">
                <a:latin typeface="Trebuchet MS"/>
                <a:cs typeface="Trebuchet MS"/>
              </a:rPr>
              <a:t>a</a:t>
            </a:r>
            <a:r>
              <a:rPr dirty="0" sz="4050" spc="-350">
                <a:latin typeface="Trebuchet MS"/>
                <a:cs typeface="Trebuchet MS"/>
              </a:rPr>
              <a:t>k</a:t>
            </a:r>
            <a:r>
              <a:rPr dirty="0" sz="4050" spc="170">
                <a:latin typeface="Trebuchet MS"/>
                <a:cs typeface="Trebuchet MS"/>
              </a:rPr>
              <a:t>a</a:t>
            </a:r>
            <a:r>
              <a:rPr dirty="0" sz="4050" spc="-155">
                <a:latin typeface="Trebuchet MS"/>
                <a:cs typeface="Trebuchet MS"/>
              </a:rPr>
              <a:t>n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285">
                <a:latin typeface="Trebuchet MS"/>
                <a:cs typeface="Trebuchet MS"/>
              </a:rPr>
              <a:t>m</a:t>
            </a:r>
            <a:r>
              <a:rPr dirty="0" sz="4050" spc="-10">
                <a:latin typeface="Trebuchet MS"/>
                <a:cs typeface="Trebuchet MS"/>
              </a:rPr>
              <a:t>e</a:t>
            </a:r>
            <a:r>
              <a:rPr dirty="0" sz="4050" spc="-285">
                <a:latin typeface="Trebuchet MS"/>
                <a:cs typeface="Trebuchet MS"/>
              </a:rPr>
              <a:t>m</a:t>
            </a:r>
            <a:r>
              <a:rPr dirty="0" sz="4050" spc="170">
                <a:latin typeface="Trebuchet MS"/>
                <a:cs typeface="Trebuchet MS"/>
              </a:rPr>
              <a:t>a</a:t>
            </a:r>
            <a:r>
              <a:rPr dirty="0" sz="4050" spc="-160">
                <a:latin typeface="Trebuchet MS"/>
                <a:cs typeface="Trebuchet MS"/>
              </a:rPr>
              <a:t>n</a:t>
            </a:r>
            <a:r>
              <a:rPr dirty="0" sz="4050" spc="290">
                <a:latin typeface="Trebuchet MS"/>
                <a:cs typeface="Trebuchet MS"/>
              </a:rPr>
              <a:t>gg</a:t>
            </a:r>
            <a:r>
              <a:rPr dirty="0" sz="4050" spc="-235">
                <a:latin typeface="Trebuchet MS"/>
                <a:cs typeface="Trebuchet MS"/>
              </a:rPr>
              <a:t>i</a:t>
            </a:r>
            <a:r>
              <a:rPr dirty="0" sz="4050" spc="-305">
                <a:latin typeface="Trebuchet MS"/>
                <a:cs typeface="Trebuchet MS"/>
              </a:rPr>
              <a:t>l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100">
                <a:latin typeface="Trebuchet MS"/>
                <a:cs typeface="Trebuchet MS"/>
              </a:rPr>
              <a:t>A</a:t>
            </a:r>
            <a:r>
              <a:rPr dirty="0" sz="4050" spc="-459">
                <a:latin typeface="Trebuchet MS"/>
                <a:cs typeface="Trebuchet MS"/>
              </a:rPr>
              <a:t>J</a:t>
            </a:r>
            <a:r>
              <a:rPr dirty="0" sz="4050" spc="100">
                <a:latin typeface="Trebuchet MS"/>
                <a:cs typeface="Trebuchet MS"/>
              </a:rPr>
              <a:t>A</a:t>
            </a:r>
            <a:r>
              <a:rPr dirty="0" sz="4050" spc="195">
                <a:latin typeface="Trebuchet MS"/>
                <a:cs typeface="Trebuchet MS"/>
              </a:rPr>
              <a:t>X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540">
                <a:latin typeface="Trebuchet MS"/>
                <a:cs typeface="Trebuchet MS"/>
              </a:rPr>
              <a:t>j</a:t>
            </a:r>
            <a:r>
              <a:rPr dirty="0" sz="4050" spc="170">
                <a:latin typeface="Trebuchet MS"/>
                <a:cs typeface="Trebuchet MS"/>
              </a:rPr>
              <a:t>a</a:t>
            </a:r>
            <a:r>
              <a:rPr dirty="0" sz="4050" spc="-270">
                <a:latin typeface="Trebuchet MS"/>
                <a:cs typeface="Trebuchet MS"/>
              </a:rPr>
              <a:t>v</a:t>
            </a:r>
            <a:r>
              <a:rPr dirty="0" sz="4050" spc="170">
                <a:latin typeface="Trebuchet MS"/>
                <a:cs typeface="Trebuchet MS"/>
              </a:rPr>
              <a:t>a</a:t>
            </a:r>
            <a:r>
              <a:rPr dirty="0" sz="4050" spc="-20">
                <a:latin typeface="Trebuchet MS"/>
                <a:cs typeface="Trebuchet MS"/>
              </a:rPr>
              <a:t>s</a:t>
            </a:r>
            <a:r>
              <a:rPr dirty="0" sz="4050" spc="95">
                <a:latin typeface="Trebuchet MS"/>
                <a:cs typeface="Trebuchet MS"/>
              </a:rPr>
              <a:t>c</a:t>
            </a:r>
            <a:r>
              <a:rPr dirty="0" sz="4050" spc="-325">
                <a:latin typeface="Trebuchet MS"/>
                <a:cs typeface="Trebuchet MS"/>
              </a:rPr>
              <a:t>r</a:t>
            </a:r>
            <a:r>
              <a:rPr dirty="0" sz="4050" spc="-235">
                <a:latin typeface="Trebuchet MS"/>
                <a:cs typeface="Trebuchet MS"/>
              </a:rPr>
              <a:t>i</a:t>
            </a:r>
            <a:r>
              <a:rPr dirty="0" sz="4050" spc="40">
                <a:latin typeface="Trebuchet MS"/>
                <a:cs typeface="Trebuchet MS"/>
              </a:rPr>
              <a:t>p</a:t>
            </a:r>
            <a:r>
              <a:rPr dirty="0" sz="4050" spc="-280">
                <a:latin typeface="Trebuchet MS"/>
                <a:cs typeface="Trebuchet MS"/>
              </a:rPr>
              <a:t>t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160">
                <a:latin typeface="Trebuchet MS"/>
                <a:cs typeface="Trebuchet MS"/>
              </a:rPr>
              <a:t>un</a:t>
            </a:r>
            <a:r>
              <a:rPr dirty="0" sz="4050" spc="-285">
                <a:latin typeface="Trebuchet MS"/>
                <a:cs typeface="Trebuchet MS"/>
              </a:rPr>
              <a:t>t</a:t>
            </a:r>
            <a:r>
              <a:rPr dirty="0" sz="4050" spc="-160">
                <a:latin typeface="Trebuchet MS"/>
                <a:cs typeface="Trebuchet MS"/>
              </a:rPr>
              <a:t>u</a:t>
            </a:r>
            <a:r>
              <a:rPr dirty="0" sz="4050" spc="-345">
                <a:latin typeface="Trebuchet MS"/>
                <a:cs typeface="Trebuchet MS"/>
              </a:rPr>
              <a:t>k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285">
                <a:latin typeface="Trebuchet MS"/>
                <a:cs typeface="Trebuchet MS"/>
              </a:rPr>
              <a:t>m</a:t>
            </a:r>
            <a:r>
              <a:rPr dirty="0" sz="4050" spc="-10">
                <a:latin typeface="Trebuchet MS"/>
                <a:cs typeface="Trebuchet MS"/>
              </a:rPr>
              <a:t>e</a:t>
            </a:r>
            <a:r>
              <a:rPr dirty="0" sz="4050" spc="-160">
                <a:latin typeface="Trebuchet MS"/>
                <a:cs typeface="Trebuchet MS"/>
              </a:rPr>
              <a:t>n</a:t>
            </a:r>
            <a:r>
              <a:rPr dirty="0" sz="4050" spc="290">
                <a:latin typeface="Trebuchet MS"/>
                <a:cs typeface="Trebuchet MS"/>
              </a:rPr>
              <a:t>g</a:t>
            </a:r>
            <a:r>
              <a:rPr dirty="0" sz="4050" spc="170">
                <a:latin typeface="Trebuchet MS"/>
                <a:cs typeface="Trebuchet MS"/>
              </a:rPr>
              <a:t>a</a:t>
            </a:r>
            <a:r>
              <a:rPr dirty="0" sz="4050" spc="-350">
                <a:latin typeface="Trebuchet MS"/>
                <a:cs typeface="Trebuchet MS"/>
              </a:rPr>
              <a:t>k</a:t>
            </a:r>
            <a:r>
              <a:rPr dirty="0" sz="4050" spc="-285">
                <a:latin typeface="Trebuchet MS"/>
                <a:cs typeface="Trebuchet MS"/>
              </a:rPr>
              <a:t>t</a:t>
            </a:r>
            <a:r>
              <a:rPr dirty="0" sz="4050" spc="-235">
                <a:latin typeface="Trebuchet MS"/>
                <a:cs typeface="Trebuchet MS"/>
              </a:rPr>
              <a:t>i</a:t>
            </a:r>
            <a:r>
              <a:rPr dirty="0" sz="4050" spc="-125">
                <a:latin typeface="Trebuchet MS"/>
                <a:cs typeface="Trebuchet MS"/>
              </a:rPr>
              <a:t>f</a:t>
            </a:r>
            <a:r>
              <a:rPr dirty="0" sz="4050" spc="-350">
                <a:latin typeface="Trebuchet MS"/>
                <a:cs typeface="Trebuchet MS"/>
              </a:rPr>
              <a:t>k</a:t>
            </a:r>
            <a:r>
              <a:rPr dirty="0" sz="4050" spc="170">
                <a:latin typeface="Trebuchet MS"/>
                <a:cs typeface="Trebuchet MS"/>
              </a:rPr>
              <a:t>a</a:t>
            </a:r>
            <a:r>
              <a:rPr dirty="0" sz="4050" spc="-110">
                <a:latin typeface="Trebuchet MS"/>
                <a:cs typeface="Trebuchet MS"/>
              </a:rPr>
              <a:t>n  </a:t>
            </a:r>
            <a:r>
              <a:rPr dirty="0" sz="4050" spc="-95">
                <a:latin typeface="Trebuchet MS"/>
                <a:cs typeface="Trebuchet MS"/>
              </a:rPr>
              <a:t>XMLHttpRequest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20">
                <a:latin typeface="Trebuchet MS"/>
                <a:cs typeface="Trebuchet MS"/>
              </a:rPr>
              <a:t>dan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145">
                <a:latin typeface="Trebuchet MS"/>
                <a:cs typeface="Trebuchet MS"/>
              </a:rPr>
              <a:t>mengirimkan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380">
                <a:latin typeface="Trebuchet MS"/>
                <a:cs typeface="Trebuchet MS"/>
              </a:rPr>
              <a:t>HTTP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85">
                <a:latin typeface="Trebuchet MS"/>
                <a:cs typeface="Trebuchet MS"/>
              </a:rPr>
              <a:t>Request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180">
                <a:latin typeface="Trebuchet MS"/>
                <a:cs typeface="Trebuchet MS"/>
              </a:rPr>
              <a:t>ke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195">
                <a:latin typeface="Trebuchet MS"/>
                <a:cs typeface="Trebuchet MS"/>
              </a:rPr>
              <a:t>server.</a:t>
            </a:r>
            <a:endParaRPr sz="4050">
              <a:latin typeface="Trebuchet MS"/>
              <a:cs typeface="Trebuchet MS"/>
            </a:endParaRPr>
          </a:p>
          <a:p>
            <a:pPr marL="746760" marR="772160" indent="-504190">
              <a:lnSpc>
                <a:spcPct val="115199"/>
              </a:lnSpc>
              <a:buAutoNum type="arabicPeriod"/>
              <a:tabLst>
                <a:tab pos="747395" algn="l"/>
              </a:tabLst>
            </a:pPr>
            <a:r>
              <a:rPr dirty="0" sz="4050" spc="-95">
                <a:latin typeface="Trebuchet MS"/>
                <a:cs typeface="Trebuchet MS"/>
              </a:rPr>
              <a:t>XMLHttpRequest </a:t>
            </a:r>
            <a:r>
              <a:rPr dirty="0" sz="4050" spc="-70">
                <a:latin typeface="Trebuchet MS"/>
                <a:cs typeface="Trebuchet MS"/>
              </a:rPr>
              <a:t>dibuat </a:t>
            </a:r>
            <a:r>
              <a:rPr dirty="0" sz="4050" spc="-220">
                <a:latin typeface="Trebuchet MS"/>
                <a:cs typeface="Trebuchet MS"/>
              </a:rPr>
              <a:t>untuk </a:t>
            </a:r>
            <a:r>
              <a:rPr dirty="0" sz="4050" spc="-50">
                <a:latin typeface="Trebuchet MS"/>
                <a:cs typeface="Trebuchet MS"/>
              </a:rPr>
              <a:t>proses </a:t>
            </a:r>
            <a:r>
              <a:rPr dirty="0" sz="4050" spc="-125">
                <a:latin typeface="Trebuchet MS"/>
                <a:cs typeface="Trebuchet MS"/>
              </a:rPr>
              <a:t>pertukaran </a:t>
            </a:r>
            <a:r>
              <a:rPr dirty="0" sz="4050" spc="25">
                <a:latin typeface="Trebuchet MS"/>
                <a:cs typeface="Trebuchet MS"/>
              </a:rPr>
              <a:t>data </a:t>
            </a:r>
            <a:r>
              <a:rPr dirty="0" sz="4050" spc="-95">
                <a:latin typeface="Trebuchet MS"/>
                <a:cs typeface="Trebuchet MS"/>
              </a:rPr>
              <a:t>di </a:t>
            </a:r>
            <a:r>
              <a:rPr dirty="0" sz="4050" spc="-160">
                <a:latin typeface="Trebuchet MS"/>
                <a:cs typeface="Trebuchet MS"/>
              </a:rPr>
              <a:t>server </a:t>
            </a:r>
            <a:r>
              <a:rPr dirty="0" sz="4050" spc="15">
                <a:latin typeface="Trebuchet MS"/>
                <a:cs typeface="Trebuchet MS"/>
              </a:rPr>
              <a:t>secara </a:t>
            </a:r>
            <a:r>
              <a:rPr dirty="0" sz="4050" spc="-1210">
                <a:latin typeface="Trebuchet MS"/>
                <a:cs typeface="Trebuchet MS"/>
              </a:rPr>
              <a:t> </a:t>
            </a:r>
            <a:r>
              <a:rPr dirty="0" sz="4050" spc="-160">
                <a:latin typeface="Trebuchet MS"/>
                <a:cs typeface="Trebuchet MS"/>
              </a:rPr>
              <a:t>asinkron.</a:t>
            </a:r>
            <a:endParaRPr sz="4050">
              <a:latin typeface="Trebuchet MS"/>
              <a:cs typeface="Trebuchet MS"/>
            </a:endParaRPr>
          </a:p>
          <a:p>
            <a:pPr marL="746760" indent="-455930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747395" algn="l"/>
              </a:tabLst>
            </a:pPr>
            <a:r>
              <a:rPr dirty="0" sz="4050" spc="-95">
                <a:latin typeface="Trebuchet MS"/>
                <a:cs typeface="Trebuchet MS"/>
              </a:rPr>
              <a:t>Server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190">
                <a:latin typeface="Trebuchet MS"/>
                <a:cs typeface="Trebuchet MS"/>
              </a:rPr>
              <a:t>menerima,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140">
                <a:latin typeface="Trebuchet MS"/>
                <a:cs typeface="Trebuchet MS"/>
              </a:rPr>
              <a:t>memproses,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20">
                <a:latin typeface="Trebuchet MS"/>
                <a:cs typeface="Trebuchet MS"/>
              </a:rPr>
              <a:t>dan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145">
                <a:latin typeface="Trebuchet MS"/>
                <a:cs typeface="Trebuchet MS"/>
              </a:rPr>
              <a:t>mengirimkan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25">
                <a:latin typeface="Trebuchet MS"/>
                <a:cs typeface="Trebuchet MS"/>
              </a:rPr>
              <a:t>data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140">
                <a:latin typeface="Trebuchet MS"/>
                <a:cs typeface="Trebuchet MS"/>
              </a:rPr>
              <a:t>kembali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180">
                <a:latin typeface="Trebuchet MS"/>
                <a:cs typeface="Trebuchet MS"/>
              </a:rPr>
              <a:t>ke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135">
                <a:latin typeface="Trebuchet MS"/>
                <a:cs typeface="Trebuchet MS"/>
              </a:rPr>
              <a:t>browser.</a:t>
            </a:r>
            <a:endParaRPr sz="4050">
              <a:latin typeface="Trebuchet MS"/>
              <a:cs typeface="Trebuchet MS"/>
            </a:endParaRPr>
          </a:p>
          <a:p>
            <a:pPr marL="746760" marR="586105" indent="-499109">
              <a:lnSpc>
                <a:spcPct val="115199"/>
              </a:lnSpc>
              <a:buAutoNum type="arabicPeriod"/>
              <a:tabLst>
                <a:tab pos="747395" algn="l"/>
              </a:tabLst>
            </a:pPr>
            <a:r>
              <a:rPr dirty="0" sz="4050" spc="-120">
                <a:latin typeface="Trebuchet MS"/>
                <a:cs typeface="Trebuchet MS"/>
              </a:rPr>
              <a:t>Browser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140">
                <a:latin typeface="Trebuchet MS"/>
                <a:cs typeface="Trebuchet MS"/>
              </a:rPr>
              <a:t>menerima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25">
                <a:latin typeface="Trebuchet MS"/>
                <a:cs typeface="Trebuchet MS"/>
              </a:rPr>
              <a:t>data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130">
                <a:latin typeface="Trebuchet MS"/>
                <a:cs typeface="Trebuchet MS"/>
              </a:rPr>
              <a:t>tersebut </a:t>
            </a:r>
            <a:r>
              <a:rPr dirty="0" sz="4050" spc="20">
                <a:latin typeface="Trebuchet MS"/>
                <a:cs typeface="Trebuchet MS"/>
              </a:rPr>
              <a:t>dan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10">
                <a:latin typeface="Trebuchet MS"/>
                <a:cs typeface="Trebuchet MS"/>
              </a:rPr>
              <a:t>langsung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130">
                <a:latin typeface="Trebuchet MS"/>
                <a:cs typeface="Trebuchet MS"/>
              </a:rPr>
              <a:t>ditampilkan</a:t>
            </a:r>
            <a:r>
              <a:rPr dirty="0" sz="4050" spc="-125">
                <a:latin typeface="Trebuchet MS"/>
                <a:cs typeface="Trebuchet MS"/>
              </a:rPr>
              <a:t> </a:t>
            </a:r>
            <a:r>
              <a:rPr dirty="0" sz="4050" spc="-95">
                <a:latin typeface="Trebuchet MS"/>
                <a:cs typeface="Trebuchet MS"/>
              </a:rPr>
              <a:t>di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60">
                <a:latin typeface="Trebuchet MS"/>
                <a:cs typeface="Trebuchet MS"/>
              </a:rPr>
              <a:t>halaman </a:t>
            </a:r>
            <a:r>
              <a:rPr dirty="0" sz="4050" spc="-1205">
                <a:latin typeface="Trebuchet MS"/>
                <a:cs typeface="Trebuchet MS"/>
              </a:rPr>
              <a:t> </a:t>
            </a:r>
            <a:r>
              <a:rPr dirty="0" sz="4050" spc="-145">
                <a:latin typeface="Trebuchet MS"/>
                <a:cs typeface="Trebuchet MS"/>
              </a:rPr>
              <a:t>website,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10">
                <a:latin typeface="Trebuchet MS"/>
                <a:cs typeface="Trebuchet MS"/>
              </a:rPr>
              <a:t>tanpa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155">
                <a:latin typeface="Trebuchet MS"/>
                <a:cs typeface="Trebuchet MS"/>
              </a:rPr>
              <a:t>perlu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65">
                <a:latin typeface="Trebuchet MS"/>
                <a:cs typeface="Trebuchet MS"/>
              </a:rPr>
              <a:t>reload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25">
                <a:latin typeface="Trebuchet MS"/>
                <a:cs typeface="Trebuchet MS"/>
              </a:rPr>
              <a:t>atau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114">
                <a:latin typeface="Trebuchet MS"/>
                <a:cs typeface="Trebuchet MS"/>
              </a:rPr>
              <a:t>membuat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60">
                <a:latin typeface="Trebuchet MS"/>
                <a:cs typeface="Trebuchet MS"/>
              </a:rPr>
              <a:t>halaman</a:t>
            </a:r>
            <a:r>
              <a:rPr dirty="0" sz="4050" spc="-130">
                <a:latin typeface="Trebuchet MS"/>
                <a:cs typeface="Trebuchet MS"/>
              </a:rPr>
              <a:t> </a:t>
            </a:r>
            <a:r>
              <a:rPr dirty="0" sz="4050" spc="-135">
                <a:latin typeface="Trebuchet MS"/>
                <a:cs typeface="Trebuchet MS"/>
              </a:rPr>
              <a:t>baru.</a:t>
            </a:r>
            <a:endParaRPr sz="4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8864" y="7041737"/>
              <a:ext cx="6591339" cy="32452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2243" y="2597491"/>
              <a:ext cx="6677024" cy="6315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900482" y="2845511"/>
              <a:ext cx="1078865" cy="1120140"/>
            </a:xfrm>
            <a:custGeom>
              <a:avLst/>
              <a:gdLst/>
              <a:ahLst/>
              <a:cxnLst/>
              <a:rect l="l" t="t" r="r" b="b"/>
              <a:pathLst>
                <a:path w="1078865" h="1120139">
                  <a:moveTo>
                    <a:pt x="578413" y="1111080"/>
                  </a:moveTo>
                  <a:lnTo>
                    <a:pt x="550576" y="1082339"/>
                  </a:lnTo>
                  <a:lnTo>
                    <a:pt x="543389" y="1057899"/>
                  </a:lnTo>
                  <a:lnTo>
                    <a:pt x="543925" y="1045555"/>
                  </a:lnTo>
                  <a:lnTo>
                    <a:pt x="564956" y="1009294"/>
                  </a:lnTo>
                  <a:lnTo>
                    <a:pt x="611089" y="968942"/>
                  </a:lnTo>
                  <a:lnTo>
                    <a:pt x="628678" y="953452"/>
                  </a:lnTo>
                  <a:lnTo>
                    <a:pt x="662798" y="922456"/>
                  </a:lnTo>
                  <a:lnTo>
                    <a:pt x="698345" y="887089"/>
                  </a:lnTo>
                  <a:lnTo>
                    <a:pt x="738156" y="843000"/>
                  </a:lnTo>
                  <a:lnTo>
                    <a:pt x="779212" y="791160"/>
                  </a:lnTo>
                  <a:lnTo>
                    <a:pt x="818495" y="732541"/>
                  </a:lnTo>
                  <a:lnTo>
                    <a:pt x="840367" y="695382"/>
                  </a:lnTo>
                  <a:lnTo>
                    <a:pt x="859960" y="658231"/>
                  </a:lnTo>
                  <a:lnTo>
                    <a:pt x="877272" y="621088"/>
                  </a:lnTo>
                  <a:lnTo>
                    <a:pt x="892305" y="583954"/>
                  </a:lnTo>
                  <a:lnTo>
                    <a:pt x="905667" y="546993"/>
                  </a:lnTo>
                  <a:lnTo>
                    <a:pt x="917713" y="510779"/>
                  </a:lnTo>
                  <a:lnTo>
                    <a:pt x="937857" y="440593"/>
                  </a:lnTo>
                  <a:lnTo>
                    <a:pt x="945709" y="410233"/>
                  </a:lnTo>
                  <a:lnTo>
                    <a:pt x="951754" y="387844"/>
                  </a:lnTo>
                  <a:lnTo>
                    <a:pt x="976008" y="347756"/>
                  </a:lnTo>
                  <a:lnTo>
                    <a:pt x="1011445" y="337708"/>
                  </a:lnTo>
                  <a:lnTo>
                    <a:pt x="1024143" y="339357"/>
                  </a:lnTo>
                  <a:lnTo>
                    <a:pt x="1060418" y="358375"/>
                  </a:lnTo>
                  <a:lnTo>
                    <a:pt x="1078404" y="406012"/>
                  </a:lnTo>
                  <a:lnTo>
                    <a:pt x="1078017" y="422709"/>
                  </a:lnTo>
                  <a:lnTo>
                    <a:pt x="1072760" y="463340"/>
                  </a:lnTo>
                  <a:lnTo>
                    <a:pt x="1055001" y="539547"/>
                  </a:lnTo>
                  <a:lnTo>
                    <a:pt x="1041737" y="581114"/>
                  </a:lnTo>
                  <a:lnTo>
                    <a:pt x="1025551" y="624990"/>
                  </a:lnTo>
                  <a:lnTo>
                    <a:pt x="1006645" y="669987"/>
                  </a:lnTo>
                  <a:lnTo>
                    <a:pt x="985221" y="714916"/>
                  </a:lnTo>
                  <a:lnTo>
                    <a:pt x="961280" y="759778"/>
                  </a:lnTo>
                  <a:lnTo>
                    <a:pt x="934823" y="804573"/>
                  </a:lnTo>
                  <a:lnTo>
                    <a:pt x="906293" y="848582"/>
                  </a:lnTo>
                  <a:lnTo>
                    <a:pt x="876644" y="890264"/>
                  </a:lnTo>
                  <a:lnTo>
                    <a:pt x="845877" y="929621"/>
                  </a:lnTo>
                  <a:lnTo>
                    <a:pt x="813991" y="966651"/>
                  </a:lnTo>
                  <a:lnTo>
                    <a:pt x="782007" y="1000568"/>
                  </a:lnTo>
                  <a:lnTo>
                    <a:pt x="750692" y="1030993"/>
                  </a:lnTo>
                  <a:lnTo>
                    <a:pt x="720047" y="1057927"/>
                  </a:lnTo>
                  <a:lnTo>
                    <a:pt x="672224" y="1093718"/>
                  </a:lnTo>
                  <a:lnTo>
                    <a:pt x="627575" y="1117093"/>
                  </a:lnTo>
                  <a:lnTo>
                    <a:pt x="615007" y="1119999"/>
                  </a:lnTo>
                  <a:lnTo>
                    <a:pt x="602624" y="1119965"/>
                  </a:lnTo>
                  <a:lnTo>
                    <a:pt x="590426" y="1116992"/>
                  </a:lnTo>
                  <a:lnTo>
                    <a:pt x="578413" y="1111080"/>
                  </a:lnTo>
                  <a:close/>
                </a:path>
                <a:path w="1078865" h="1120139">
                  <a:moveTo>
                    <a:pt x="238412" y="709666"/>
                  </a:moveTo>
                  <a:lnTo>
                    <a:pt x="207248" y="676308"/>
                  </a:lnTo>
                  <a:lnTo>
                    <a:pt x="199633" y="646880"/>
                  </a:lnTo>
                  <a:lnTo>
                    <a:pt x="200651" y="631746"/>
                  </a:lnTo>
                  <a:lnTo>
                    <a:pt x="218275" y="593412"/>
                  </a:lnTo>
                  <a:lnTo>
                    <a:pt x="253950" y="568171"/>
                  </a:lnTo>
                  <a:lnTo>
                    <a:pt x="459647" y="510339"/>
                  </a:lnTo>
                  <a:lnTo>
                    <a:pt x="437085" y="395246"/>
                  </a:lnTo>
                  <a:lnTo>
                    <a:pt x="427654" y="347970"/>
                  </a:lnTo>
                  <a:lnTo>
                    <a:pt x="424655" y="324632"/>
                  </a:lnTo>
                  <a:lnTo>
                    <a:pt x="424672" y="318003"/>
                  </a:lnTo>
                  <a:lnTo>
                    <a:pt x="444294" y="273343"/>
                  </a:lnTo>
                  <a:lnTo>
                    <a:pt x="483908" y="249832"/>
                  </a:lnTo>
                  <a:lnTo>
                    <a:pt x="499105" y="247561"/>
                  </a:lnTo>
                  <a:lnTo>
                    <a:pt x="513424" y="248083"/>
                  </a:lnTo>
                  <a:lnTo>
                    <a:pt x="550275" y="264795"/>
                  </a:lnTo>
                  <a:lnTo>
                    <a:pt x="576680" y="295276"/>
                  </a:lnTo>
                  <a:lnTo>
                    <a:pt x="600261" y="460496"/>
                  </a:lnTo>
                  <a:lnTo>
                    <a:pt x="771438" y="566491"/>
                  </a:lnTo>
                  <a:lnTo>
                    <a:pt x="765618" y="568142"/>
                  </a:lnTo>
                  <a:lnTo>
                    <a:pt x="750187" y="572399"/>
                  </a:lnTo>
                  <a:lnTo>
                    <a:pt x="618313" y="608587"/>
                  </a:lnTo>
                  <a:lnTo>
                    <a:pt x="649631" y="767733"/>
                  </a:lnTo>
                  <a:lnTo>
                    <a:pt x="476427" y="660483"/>
                  </a:lnTo>
                  <a:lnTo>
                    <a:pt x="317633" y="712135"/>
                  </a:lnTo>
                  <a:lnTo>
                    <a:pt x="305758" y="715470"/>
                  </a:lnTo>
                  <a:lnTo>
                    <a:pt x="294693" y="717957"/>
                  </a:lnTo>
                  <a:lnTo>
                    <a:pt x="284438" y="719595"/>
                  </a:lnTo>
                  <a:lnTo>
                    <a:pt x="274992" y="720386"/>
                  </a:lnTo>
                  <a:lnTo>
                    <a:pt x="265925" y="719991"/>
                  </a:lnTo>
                  <a:lnTo>
                    <a:pt x="256806" y="718073"/>
                  </a:lnTo>
                  <a:lnTo>
                    <a:pt x="247635" y="714631"/>
                  </a:lnTo>
                  <a:lnTo>
                    <a:pt x="238412" y="709666"/>
                  </a:lnTo>
                  <a:close/>
                </a:path>
                <a:path w="1078865" h="1120139">
                  <a:moveTo>
                    <a:pt x="771438" y="566491"/>
                  </a:moveTo>
                  <a:lnTo>
                    <a:pt x="600261" y="460496"/>
                  </a:lnTo>
                  <a:lnTo>
                    <a:pt x="724301" y="416297"/>
                  </a:lnTo>
                  <a:lnTo>
                    <a:pt x="737149" y="412251"/>
                  </a:lnTo>
                  <a:lnTo>
                    <a:pt x="748786" y="409586"/>
                  </a:lnTo>
                  <a:lnTo>
                    <a:pt x="759213" y="408302"/>
                  </a:lnTo>
                  <a:lnTo>
                    <a:pt x="768429" y="408399"/>
                  </a:lnTo>
                  <a:lnTo>
                    <a:pt x="809081" y="424482"/>
                  </a:lnTo>
                  <a:lnTo>
                    <a:pt x="836105" y="455915"/>
                  </a:lnTo>
                  <a:lnTo>
                    <a:pt x="843115" y="485749"/>
                  </a:lnTo>
                  <a:lnTo>
                    <a:pt x="841969" y="501088"/>
                  </a:lnTo>
                  <a:lnTo>
                    <a:pt x="825760" y="537423"/>
                  </a:lnTo>
                  <a:lnTo>
                    <a:pt x="793499" y="559735"/>
                  </a:lnTo>
                  <a:lnTo>
                    <a:pt x="771438" y="566491"/>
                  </a:lnTo>
                  <a:close/>
                </a:path>
                <a:path w="1078865" h="1120139">
                  <a:moveTo>
                    <a:pt x="538480" y="895471"/>
                  </a:moveTo>
                  <a:lnTo>
                    <a:pt x="509643" y="860536"/>
                  </a:lnTo>
                  <a:lnTo>
                    <a:pt x="476427" y="660483"/>
                  </a:lnTo>
                  <a:lnTo>
                    <a:pt x="649631" y="767733"/>
                  </a:lnTo>
                  <a:lnTo>
                    <a:pt x="655615" y="798140"/>
                  </a:lnTo>
                  <a:lnTo>
                    <a:pt x="657114" y="807198"/>
                  </a:lnTo>
                  <a:lnTo>
                    <a:pt x="658043" y="816259"/>
                  </a:lnTo>
                  <a:lnTo>
                    <a:pt x="658401" y="825322"/>
                  </a:lnTo>
                  <a:lnTo>
                    <a:pt x="658190" y="834388"/>
                  </a:lnTo>
                  <a:lnTo>
                    <a:pt x="636631" y="883956"/>
                  </a:lnTo>
                  <a:lnTo>
                    <a:pt x="597351" y="906927"/>
                  </a:lnTo>
                  <a:lnTo>
                    <a:pt x="582231" y="908501"/>
                  </a:lnTo>
                  <a:lnTo>
                    <a:pt x="567379" y="907116"/>
                  </a:lnTo>
                  <a:lnTo>
                    <a:pt x="552795" y="902773"/>
                  </a:lnTo>
                  <a:lnTo>
                    <a:pt x="538480" y="895471"/>
                  </a:lnTo>
                  <a:close/>
                </a:path>
                <a:path w="1078865" h="1120139">
                  <a:moveTo>
                    <a:pt x="28014" y="770268"/>
                  </a:moveTo>
                  <a:lnTo>
                    <a:pt x="1034" y="730269"/>
                  </a:lnTo>
                  <a:lnTo>
                    <a:pt x="0" y="716384"/>
                  </a:lnTo>
                  <a:lnTo>
                    <a:pt x="290" y="699557"/>
                  </a:lnTo>
                  <a:lnTo>
                    <a:pt x="4846" y="657072"/>
                  </a:lnTo>
                  <a:lnTo>
                    <a:pt x="12858" y="619567"/>
                  </a:lnTo>
                  <a:lnTo>
                    <a:pt x="22787" y="581262"/>
                  </a:lnTo>
                  <a:lnTo>
                    <a:pt x="35539" y="541153"/>
                  </a:lnTo>
                  <a:lnTo>
                    <a:pt x="51704" y="496909"/>
                  </a:lnTo>
                  <a:lnTo>
                    <a:pt x="71381" y="450437"/>
                  </a:lnTo>
                  <a:lnTo>
                    <a:pt x="93339" y="403956"/>
                  </a:lnTo>
                  <a:lnTo>
                    <a:pt x="117772" y="358298"/>
                  </a:lnTo>
                  <a:lnTo>
                    <a:pt x="143547" y="314607"/>
                  </a:lnTo>
                  <a:lnTo>
                    <a:pt x="181275" y="257582"/>
                  </a:lnTo>
                  <a:lnTo>
                    <a:pt x="222751" y="202309"/>
                  </a:lnTo>
                  <a:lnTo>
                    <a:pt x="265681" y="151346"/>
                  </a:lnTo>
                  <a:lnTo>
                    <a:pt x="307771" y="107248"/>
                  </a:lnTo>
                  <a:lnTo>
                    <a:pt x="348754" y="69992"/>
                  </a:lnTo>
                  <a:lnTo>
                    <a:pt x="387536" y="39043"/>
                  </a:lnTo>
                  <a:lnTo>
                    <a:pt x="423230" y="15838"/>
                  </a:lnTo>
                  <a:lnTo>
                    <a:pt x="462963" y="0"/>
                  </a:lnTo>
                  <a:lnTo>
                    <a:pt x="475007" y="179"/>
                  </a:lnTo>
                  <a:lnTo>
                    <a:pt x="510969" y="17866"/>
                  </a:lnTo>
                  <a:lnTo>
                    <a:pt x="532221" y="49667"/>
                  </a:lnTo>
                  <a:lnTo>
                    <a:pt x="534403" y="61812"/>
                  </a:lnTo>
                  <a:lnTo>
                    <a:pt x="533819" y="73948"/>
                  </a:lnTo>
                  <a:lnTo>
                    <a:pt x="508640" y="113463"/>
                  </a:lnTo>
                  <a:lnTo>
                    <a:pt x="467613" y="149414"/>
                  </a:lnTo>
                  <a:lnTo>
                    <a:pt x="440729" y="173315"/>
                  </a:lnTo>
                  <a:lnTo>
                    <a:pt x="386713" y="225652"/>
                  </a:lnTo>
                  <a:lnTo>
                    <a:pt x="359581" y="254086"/>
                  </a:lnTo>
                  <a:lnTo>
                    <a:pt x="333039" y="284094"/>
                  </a:lnTo>
                  <a:lnTo>
                    <a:pt x="307505" y="316146"/>
                  </a:lnTo>
                  <a:lnTo>
                    <a:pt x="282980" y="350243"/>
                  </a:lnTo>
                  <a:lnTo>
                    <a:pt x="259464" y="386384"/>
                  </a:lnTo>
                  <a:lnTo>
                    <a:pt x="226086" y="445109"/>
                  </a:lnTo>
                  <a:lnTo>
                    <a:pt x="197661" y="505479"/>
                  </a:lnTo>
                  <a:lnTo>
                    <a:pt x="174982" y="562307"/>
                  </a:lnTo>
                  <a:lnTo>
                    <a:pt x="158848" y="610405"/>
                  </a:lnTo>
                  <a:lnTo>
                    <a:pt x="146435" y="654558"/>
                  </a:lnTo>
                  <a:lnTo>
                    <a:pt x="134922" y="699553"/>
                  </a:lnTo>
                  <a:lnTo>
                    <a:pt x="129797" y="719885"/>
                  </a:lnTo>
                  <a:lnTo>
                    <a:pt x="111120" y="763248"/>
                  </a:lnTo>
                  <a:lnTo>
                    <a:pt x="65919" y="782235"/>
                  </a:lnTo>
                  <a:lnTo>
                    <a:pt x="53219" y="780762"/>
                  </a:lnTo>
                  <a:lnTo>
                    <a:pt x="40584" y="776773"/>
                  </a:lnTo>
                  <a:lnTo>
                    <a:pt x="28014" y="77026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78006" y="2593214"/>
              <a:ext cx="916940" cy="560070"/>
            </a:xfrm>
            <a:custGeom>
              <a:avLst/>
              <a:gdLst/>
              <a:ahLst/>
              <a:cxnLst/>
              <a:rect l="l" t="t" r="r" b="b"/>
              <a:pathLst>
                <a:path w="916940" h="560069">
                  <a:moveTo>
                    <a:pt x="916394" y="9763"/>
                  </a:moveTo>
                  <a:lnTo>
                    <a:pt x="879798" y="2088"/>
                  </a:lnTo>
                  <a:lnTo>
                    <a:pt x="844140" y="0"/>
                  </a:lnTo>
                  <a:lnTo>
                    <a:pt x="809358" y="3087"/>
                  </a:lnTo>
                  <a:lnTo>
                    <a:pt x="742157" y="23141"/>
                  </a:lnTo>
                  <a:lnTo>
                    <a:pt x="677679" y="58959"/>
                  </a:lnTo>
                  <a:lnTo>
                    <a:pt x="646298" y="81751"/>
                  </a:lnTo>
                  <a:lnTo>
                    <a:pt x="615404" y="107248"/>
                  </a:lnTo>
                  <a:lnTo>
                    <a:pt x="584931" y="135040"/>
                  </a:lnTo>
                  <a:lnTo>
                    <a:pt x="554816" y="164715"/>
                  </a:lnTo>
                  <a:lnTo>
                    <a:pt x="524992" y="195862"/>
                  </a:lnTo>
                  <a:lnTo>
                    <a:pt x="495396" y="228068"/>
                  </a:lnTo>
                  <a:lnTo>
                    <a:pt x="465963" y="260923"/>
                  </a:lnTo>
                  <a:lnTo>
                    <a:pt x="436628" y="294015"/>
                  </a:lnTo>
                  <a:lnTo>
                    <a:pt x="407326" y="326932"/>
                  </a:lnTo>
                  <a:lnTo>
                    <a:pt x="377993" y="359263"/>
                  </a:lnTo>
                  <a:lnTo>
                    <a:pt x="348564" y="390596"/>
                  </a:lnTo>
                  <a:lnTo>
                    <a:pt x="318974" y="420519"/>
                  </a:lnTo>
                  <a:lnTo>
                    <a:pt x="289159" y="448622"/>
                  </a:lnTo>
                  <a:lnTo>
                    <a:pt x="259053" y="474492"/>
                  </a:lnTo>
                  <a:lnTo>
                    <a:pt x="228593" y="497719"/>
                  </a:lnTo>
                  <a:lnTo>
                    <a:pt x="166349" y="534593"/>
                  </a:lnTo>
                  <a:lnTo>
                    <a:pt x="101909" y="555953"/>
                  </a:lnTo>
                  <a:lnTo>
                    <a:pt x="68704" y="559786"/>
                  </a:lnTo>
                  <a:lnTo>
                    <a:pt x="34756" y="558506"/>
                  </a:lnTo>
                  <a:lnTo>
                    <a:pt x="0" y="551701"/>
                  </a:lnTo>
                </a:path>
              </a:pathLst>
            </a:custGeom>
            <a:ln w="153967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562113" y="2614784"/>
              <a:ext cx="511175" cy="397510"/>
            </a:xfrm>
            <a:custGeom>
              <a:avLst/>
              <a:gdLst/>
              <a:ahLst/>
              <a:cxnLst/>
              <a:rect l="l" t="t" r="r" b="b"/>
              <a:pathLst>
                <a:path w="511175" h="397510">
                  <a:moveTo>
                    <a:pt x="429773" y="396988"/>
                  </a:moveTo>
                  <a:lnTo>
                    <a:pt x="0" y="130868"/>
                  </a:lnTo>
                  <a:lnTo>
                    <a:pt x="81035" y="0"/>
                  </a:lnTo>
                  <a:lnTo>
                    <a:pt x="510808" y="266120"/>
                  </a:lnTo>
                  <a:lnTo>
                    <a:pt x="429773" y="39698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746421" y="2216030"/>
              <a:ext cx="894715" cy="948055"/>
            </a:xfrm>
            <a:custGeom>
              <a:avLst/>
              <a:gdLst/>
              <a:ahLst/>
              <a:cxnLst/>
              <a:rect l="l" t="t" r="r" b="b"/>
              <a:pathLst>
                <a:path w="894715" h="948055">
                  <a:moveTo>
                    <a:pt x="321083" y="932933"/>
                  </a:moveTo>
                  <a:lnTo>
                    <a:pt x="278163" y="946744"/>
                  </a:lnTo>
                  <a:lnTo>
                    <a:pt x="277939" y="946796"/>
                  </a:lnTo>
                  <a:lnTo>
                    <a:pt x="254917" y="947876"/>
                  </a:lnTo>
                  <a:lnTo>
                    <a:pt x="232582" y="944517"/>
                  </a:lnTo>
                  <a:lnTo>
                    <a:pt x="191174" y="924476"/>
                  </a:lnTo>
                  <a:lnTo>
                    <a:pt x="161595" y="888741"/>
                  </a:lnTo>
                  <a:lnTo>
                    <a:pt x="147845" y="850643"/>
                  </a:lnTo>
                  <a:lnTo>
                    <a:pt x="145259" y="823479"/>
                  </a:lnTo>
                  <a:lnTo>
                    <a:pt x="146603" y="810919"/>
                  </a:lnTo>
                  <a:lnTo>
                    <a:pt x="158911" y="770717"/>
                  </a:lnTo>
                  <a:lnTo>
                    <a:pt x="289162" y="491220"/>
                  </a:lnTo>
                  <a:lnTo>
                    <a:pt x="58384" y="362221"/>
                  </a:lnTo>
                  <a:lnTo>
                    <a:pt x="26259" y="336509"/>
                  </a:lnTo>
                  <a:lnTo>
                    <a:pt x="6513" y="301444"/>
                  </a:lnTo>
                  <a:lnTo>
                    <a:pt x="0" y="253108"/>
                  </a:lnTo>
                  <a:lnTo>
                    <a:pt x="3935" y="230221"/>
                  </a:lnTo>
                  <a:lnTo>
                    <a:pt x="24973" y="188456"/>
                  </a:lnTo>
                  <a:lnTo>
                    <a:pt x="56668" y="160232"/>
                  </a:lnTo>
                  <a:lnTo>
                    <a:pt x="95103" y="146378"/>
                  </a:lnTo>
                  <a:lnTo>
                    <a:pt x="128265" y="141843"/>
                  </a:lnTo>
                  <a:lnTo>
                    <a:pt x="142379" y="142670"/>
                  </a:lnTo>
                  <a:lnTo>
                    <a:pt x="186816" y="159723"/>
                  </a:lnTo>
                  <a:lnTo>
                    <a:pt x="369816" y="280414"/>
                  </a:lnTo>
                  <a:lnTo>
                    <a:pt x="660133" y="186994"/>
                  </a:lnTo>
                  <a:lnTo>
                    <a:pt x="656217" y="195541"/>
                  </a:lnTo>
                  <a:lnTo>
                    <a:pt x="646042" y="217344"/>
                  </a:lnTo>
                  <a:lnTo>
                    <a:pt x="558273" y="404623"/>
                  </a:lnTo>
                  <a:lnTo>
                    <a:pt x="772507" y="524371"/>
                  </a:lnTo>
                  <a:lnTo>
                    <a:pt x="478736" y="618903"/>
                  </a:lnTo>
                  <a:lnTo>
                    <a:pt x="382309" y="852425"/>
                  </a:lnTo>
                  <a:lnTo>
                    <a:pt x="374490" y="869370"/>
                  </a:lnTo>
                  <a:lnTo>
                    <a:pt x="349938" y="909629"/>
                  </a:lnTo>
                  <a:lnTo>
                    <a:pt x="329408" y="928316"/>
                  </a:lnTo>
                  <a:lnTo>
                    <a:pt x="321083" y="932933"/>
                  </a:lnTo>
                  <a:close/>
                </a:path>
                <a:path w="894715" h="948055">
                  <a:moveTo>
                    <a:pt x="660133" y="186994"/>
                  </a:moveTo>
                  <a:lnTo>
                    <a:pt x="369816" y="280414"/>
                  </a:lnTo>
                  <a:lnTo>
                    <a:pt x="440698" y="94230"/>
                  </a:lnTo>
                  <a:lnTo>
                    <a:pt x="448653" y="75467"/>
                  </a:lnTo>
                  <a:lnTo>
                    <a:pt x="474937" y="35657"/>
                  </a:lnTo>
                  <a:lnTo>
                    <a:pt x="514851" y="11308"/>
                  </a:lnTo>
                  <a:lnTo>
                    <a:pt x="554095" y="118"/>
                  </a:lnTo>
                  <a:lnTo>
                    <a:pt x="575022" y="0"/>
                  </a:lnTo>
                  <a:lnTo>
                    <a:pt x="596190" y="4214"/>
                  </a:lnTo>
                  <a:lnTo>
                    <a:pt x="637468" y="25351"/>
                  </a:lnTo>
                  <a:lnTo>
                    <a:pt x="667272" y="61782"/>
                  </a:lnTo>
                  <a:lnTo>
                    <a:pt x="681661" y="106050"/>
                  </a:lnTo>
                  <a:lnTo>
                    <a:pt x="682200" y="115943"/>
                  </a:lnTo>
                  <a:lnTo>
                    <a:pt x="681613" y="125624"/>
                  </a:lnTo>
                  <a:lnTo>
                    <a:pt x="669815" y="165470"/>
                  </a:lnTo>
                  <a:lnTo>
                    <a:pt x="660133" y="186994"/>
                  </a:lnTo>
                  <a:close/>
                </a:path>
                <a:path w="894715" h="948055">
                  <a:moveTo>
                    <a:pt x="832864" y="768248"/>
                  </a:moveTo>
                  <a:lnTo>
                    <a:pt x="789131" y="782320"/>
                  </a:lnTo>
                  <a:lnTo>
                    <a:pt x="780947" y="783400"/>
                  </a:lnTo>
                  <a:lnTo>
                    <a:pt x="767419" y="783199"/>
                  </a:lnTo>
                  <a:lnTo>
                    <a:pt x="727319" y="770360"/>
                  </a:lnTo>
                  <a:lnTo>
                    <a:pt x="693254" y="752367"/>
                  </a:lnTo>
                  <a:lnTo>
                    <a:pt x="478736" y="618903"/>
                  </a:lnTo>
                  <a:lnTo>
                    <a:pt x="772507" y="524371"/>
                  </a:lnTo>
                  <a:lnTo>
                    <a:pt x="813440" y="547250"/>
                  </a:lnTo>
                  <a:lnTo>
                    <a:pt x="847515" y="570657"/>
                  </a:lnTo>
                  <a:lnTo>
                    <a:pt x="875403" y="601136"/>
                  </a:lnTo>
                  <a:lnTo>
                    <a:pt x="893727" y="653150"/>
                  </a:lnTo>
                  <a:lnTo>
                    <a:pt x="894573" y="676847"/>
                  </a:lnTo>
                  <a:lnTo>
                    <a:pt x="890539" y="699430"/>
                  </a:lnTo>
                  <a:lnTo>
                    <a:pt x="868590" y="739858"/>
                  </a:lnTo>
                  <a:lnTo>
                    <a:pt x="833074" y="768161"/>
                  </a:lnTo>
                  <a:lnTo>
                    <a:pt x="832864" y="768248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87133" y="2035026"/>
              <a:ext cx="1170940" cy="1132840"/>
            </a:xfrm>
            <a:custGeom>
              <a:avLst/>
              <a:gdLst/>
              <a:ahLst/>
              <a:cxnLst/>
              <a:rect l="l" t="t" r="r" b="b"/>
              <a:pathLst>
                <a:path w="1170940" h="1132839">
                  <a:moveTo>
                    <a:pt x="0" y="799874"/>
                  </a:moveTo>
                  <a:lnTo>
                    <a:pt x="74590" y="736939"/>
                  </a:lnTo>
                  <a:lnTo>
                    <a:pt x="330176" y="1132286"/>
                  </a:lnTo>
                  <a:lnTo>
                    <a:pt x="288778" y="283830"/>
                  </a:lnTo>
                  <a:lnTo>
                    <a:pt x="1170820" y="0"/>
                  </a:lnTo>
                </a:path>
              </a:pathLst>
            </a:custGeom>
            <a:ln w="78320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855262" y="5412085"/>
              <a:ext cx="1533525" cy="1444625"/>
            </a:xfrm>
            <a:custGeom>
              <a:avLst/>
              <a:gdLst/>
              <a:ahLst/>
              <a:cxnLst/>
              <a:rect l="l" t="t" r="r" b="b"/>
              <a:pathLst>
                <a:path w="1533525" h="1444625">
                  <a:moveTo>
                    <a:pt x="579434" y="1402739"/>
                  </a:moveTo>
                  <a:lnTo>
                    <a:pt x="483961" y="1433437"/>
                  </a:lnTo>
                  <a:lnTo>
                    <a:pt x="433303" y="1444389"/>
                  </a:lnTo>
                  <a:lnTo>
                    <a:pt x="387681" y="1444384"/>
                  </a:lnTo>
                  <a:lnTo>
                    <a:pt x="348137" y="1431752"/>
                  </a:lnTo>
                  <a:lnTo>
                    <a:pt x="314671" y="1406493"/>
                  </a:lnTo>
                  <a:lnTo>
                    <a:pt x="287672" y="1369817"/>
                  </a:lnTo>
                  <a:lnTo>
                    <a:pt x="266749" y="1320515"/>
                  </a:lnTo>
                  <a:lnTo>
                    <a:pt x="185112" y="1066617"/>
                  </a:lnTo>
                  <a:lnTo>
                    <a:pt x="176738" y="1043963"/>
                  </a:lnTo>
                  <a:lnTo>
                    <a:pt x="148312" y="1006411"/>
                  </a:lnTo>
                  <a:lnTo>
                    <a:pt x="125728" y="1000333"/>
                  </a:lnTo>
                  <a:lnTo>
                    <a:pt x="112591" y="1000554"/>
                  </a:lnTo>
                  <a:lnTo>
                    <a:pt x="84605" y="1006885"/>
                  </a:lnTo>
                  <a:lnTo>
                    <a:pt x="71544" y="1007082"/>
                  </a:lnTo>
                  <a:lnTo>
                    <a:pt x="30496" y="984262"/>
                  </a:lnTo>
                  <a:lnTo>
                    <a:pt x="15875" y="938269"/>
                  </a:lnTo>
                  <a:lnTo>
                    <a:pt x="17127" y="925860"/>
                  </a:lnTo>
                  <a:lnTo>
                    <a:pt x="46280" y="888472"/>
                  </a:lnTo>
                  <a:lnTo>
                    <a:pt x="68882" y="879871"/>
                  </a:lnTo>
                  <a:lnTo>
                    <a:pt x="76853" y="875974"/>
                  </a:lnTo>
                  <a:lnTo>
                    <a:pt x="102959" y="838231"/>
                  </a:lnTo>
                  <a:lnTo>
                    <a:pt x="102918" y="826238"/>
                  </a:lnTo>
                  <a:lnTo>
                    <a:pt x="101501" y="813353"/>
                  </a:lnTo>
                  <a:lnTo>
                    <a:pt x="98318" y="798368"/>
                  </a:lnTo>
                  <a:lnTo>
                    <a:pt x="93723" y="782503"/>
                  </a:lnTo>
                  <a:lnTo>
                    <a:pt x="11344" y="526176"/>
                  </a:lnTo>
                  <a:lnTo>
                    <a:pt x="0" y="475128"/>
                  </a:lnTo>
                  <a:lnTo>
                    <a:pt x="564" y="429589"/>
                  </a:lnTo>
                  <a:lnTo>
                    <a:pt x="13038" y="389560"/>
                  </a:lnTo>
                  <a:lnTo>
                    <a:pt x="38198" y="357457"/>
                  </a:lnTo>
                  <a:lnTo>
                    <a:pt x="74879" y="329655"/>
                  </a:lnTo>
                  <a:lnTo>
                    <a:pt x="124246" y="309779"/>
                  </a:lnTo>
                  <a:lnTo>
                    <a:pt x="229016" y="276092"/>
                  </a:lnTo>
                  <a:lnTo>
                    <a:pt x="241089" y="276213"/>
                  </a:lnTo>
                  <a:lnTo>
                    <a:pt x="278911" y="294734"/>
                  </a:lnTo>
                  <a:lnTo>
                    <a:pt x="293423" y="330089"/>
                  </a:lnTo>
                  <a:lnTo>
                    <a:pt x="294072" y="341887"/>
                  </a:lnTo>
                  <a:lnTo>
                    <a:pt x="292432" y="353087"/>
                  </a:lnTo>
                  <a:lnTo>
                    <a:pt x="264553" y="387397"/>
                  </a:lnTo>
                  <a:lnTo>
                    <a:pt x="221202" y="402670"/>
                  </a:lnTo>
                  <a:lnTo>
                    <a:pt x="198816" y="415204"/>
                  </a:lnTo>
                  <a:lnTo>
                    <a:pt x="185992" y="434002"/>
                  </a:lnTo>
                  <a:lnTo>
                    <a:pt x="182729" y="459064"/>
                  </a:lnTo>
                  <a:lnTo>
                    <a:pt x="189416" y="491598"/>
                  </a:lnTo>
                  <a:lnTo>
                    <a:pt x="269797" y="741898"/>
                  </a:lnTo>
                  <a:lnTo>
                    <a:pt x="277874" y="775320"/>
                  </a:lnTo>
                  <a:lnTo>
                    <a:pt x="273359" y="830133"/>
                  </a:lnTo>
                  <a:lnTo>
                    <a:pt x="243644" y="869036"/>
                  </a:lnTo>
                  <a:lnTo>
                    <a:pt x="200799" y="897487"/>
                  </a:lnTo>
                  <a:lnTo>
                    <a:pt x="175554" y="909606"/>
                  </a:lnTo>
                  <a:lnTo>
                    <a:pt x="176332" y="912024"/>
                  </a:lnTo>
                  <a:lnTo>
                    <a:pt x="209656" y="906645"/>
                  </a:lnTo>
                  <a:lnTo>
                    <a:pt x="241630" y="904369"/>
                  </a:lnTo>
                  <a:lnTo>
                    <a:pt x="257055" y="904745"/>
                  </a:lnTo>
                  <a:lnTo>
                    <a:pt x="303758" y="924414"/>
                  </a:lnTo>
                  <a:lnTo>
                    <a:pt x="331127" y="951632"/>
                  </a:lnTo>
                  <a:lnTo>
                    <a:pt x="351524" y="995768"/>
                  </a:lnTo>
                  <a:lnTo>
                    <a:pt x="431605" y="1244830"/>
                  </a:lnTo>
                  <a:lnTo>
                    <a:pt x="445133" y="1275165"/>
                  </a:lnTo>
                  <a:lnTo>
                    <a:pt x="462779" y="1294838"/>
                  </a:lnTo>
                  <a:lnTo>
                    <a:pt x="484545" y="1303848"/>
                  </a:lnTo>
                  <a:lnTo>
                    <a:pt x="510040" y="1300986"/>
                  </a:lnTo>
                  <a:lnTo>
                    <a:pt x="553514" y="1287008"/>
                  </a:lnTo>
                  <a:lnTo>
                    <a:pt x="565321" y="1287214"/>
                  </a:lnTo>
                  <a:lnTo>
                    <a:pt x="603599" y="1305589"/>
                  </a:lnTo>
                  <a:lnTo>
                    <a:pt x="618378" y="1340858"/>
                  </a:lnTo>
                  <a:lnTo>
                    <a:pt x="619301" y="1353902"/>
                  </a:lnTo>
                  <a:lnTo>
                    <a:pt x="617471" y="1365163"/>
                  </a:lnTo>
                  <a:lnTo>
                    <a:pt x="612887" y="1374641"/>
                  </a:lnTo>
                  <a:lnTo>
                    <a:pt x="607011" y="1384534"/>
                  </a:lnTo>
                  <a:lnTo>
                    <a:pt x="599142" y="1392400"/>
                  </a:lnTo>
                  <a:lnTo>
                    <a:pt x="589279" y="1398240"/>
                  </a:lnTo>
                  <a:lnTo>
                    <a:pt x="579434" y="1402739"/>
                  </a:lnTo>
                  <a:close/>
                </a:path>
                <a:path w="1533525" h="1444625">
                  <a:moveTo>
                    <a:pt x="1411002" y="1135363"/>
                  </a:moveTo>
                  <a:lnTo>
                    <a:pt x="1315588" y="1166042"/>
                  </a:lnTo>
                  <a:lnTo>
                    <a:pt x="1305148" y="1168065"/>
                  </a:lnTo>
                  <a:lnTo>
                    <a:pt x="1293806" y="1169043"/>
                  </a:lnTo>
                  <a:lnTo>
                    <a:pt x="1282751" y="1167262"/>
                  </a:lnTo>
                  <a:lnTo>
                    <a:pt x="1247832" y="1138468"/>
                  </a:lnTo>
                  <a:lnTo>
                    <a:pt x="1239134" y="1101244"/>
                  </a:lnTo>
                  <a:lnTo>
                    <a:pt x="1240964" y="1089984"/>
                  </a:lnTo>
                  <a:lnTo>
                    <a:pt x="1269384" y="1056833"/>
                  </a:lnTo>
                  <a:lnTo>
                    <a:pt x="1312021" y="1043124"/>
                  </a:lnTo>
                  <a:lnTo>
                    <a:pt x="1334673" y="1030504"/>
                  </a:lnTo>
                  <a:lnTo>
                    <a:pt x="1347299" y="1010436"/>
                  </a:lnTo>
                  <a:lnTo>
                    <a:pt x="1350287" y="984129"/>
                  </a:lnTo>
                  <a:lnTo>
                    <a:pt x="1343638" y="951582"/>
                  </a:lnTo>
                  <a:lnTo>
                    <a:pt x="1263556" y="702520"/>
                  </a:lnTo>
                  <a:lnTo>
                    <a:pt x="1257149" y="677899"/>
                  </a:lnTo>
                  <a:lnTo>
                    <a:pt x="1254256" y="654817"/>
                  </a:lnTo>
                  <a:lnTo>
                    <a:pt x="1255265" y="634482"/>
                  </a:lnTo>
                  <a:lnTo>
                    <a:pt x="1260177" y="616894"/>
                  </a:lnTo>
                  <a:lnTo>
                    <a:pt x="1287235" y="573509"/>
                  </a:lnTo>
                  <a:lnTo>
                    <a:pt x="1326898" y="547416"/>
                  </a:lnTo>
                  <a:lnTo>
                    <a:pt x="1357112" y="532365"/>
                  </a:lnTo>
                  <a:lnTo>
                    <a:pt x="1356334" y="529947"/>
                  </a:lnTo>
                  <a:lnTo>
                    <a:pt x="1339795" y="533931"/>
                  </a:lnTo>
                  <a:lnTo>
                    <a:pt x="1323399" y="536535"/>
                  </a:lnTo>
                  <a:lnTo>
                    <a:pt x="1291425" y="538811"/>
                  </a:lnTo>
                  <a:lnTo>
                    <a:pt x="1275573" y="537238"/>
                  </a:lnTo>
                  <a:lnTo>
                    <a:pt x="1229077" y="520171"/>
                  </a:lnTo>
                  <a:lnTo>
                    <a:pt x="1201775" y="491596"/>
                  </a:lnTo>
                  <a:lnTo>
                    <a:pt x="1181988" y="448599"/>
                  </a:lnTo>
                  <a:lnTo>
                    <a:pt x="1101449" y="198350"/>
                  </a:lnTo>
                  <a:lnTo>
                    <a:pt x="1087884" y="168027"/>
                  </a:lnTo>
                  <a:lnTo>
                    <a:pt x="1070512" y="149600"/>
                  </a:lnTo>
                  <a:lnTo>
                    <a:pt x="1048946" y="141860"/>
                  </a:lnTo>
                  <a:lnTo>
                    <a:pt x="1023184" y="144807"/>
                  </a:lnTo>
                  <a:lnTo>
                    <a:pt x="992174" y="154778"/>
                  </a:lnTo>
                  <a:lnTo>
                    <a:pt x="980157" y="157307"/>
                  </a:lnTo>
                  <a:lnTo>
                    <a:pt x="937354" y="145724"/>
                  </a:lnTo>
                  <a:lnTo>
                    <a:pt x="914639" y="102334"/>
                  </a:lnTo>
                  <a:lnTo>
                    <a:pt x="913991" y="90536"/>
                  </a:lnTo>
                  <a:lnTo>
                    <a:pt x="915631" y="79336"/>
                  </a:lnTo>
                  <a:lnTo>
                    <a:pt x="943899" y="46234"/>
                  </a:lnTo>
                  <a:lnTo>
                    <a:pt x="1048442" y="12621"/>
                  </a:lnTo>
                  <a:lnTo>
                    <a:pt x="1100142" y="0"/>
                  </a:lnTo>
                  <a:lnTo>
                    <a:pt x="1146152" y="1214"/>
                  </a:lnTo>
                  <a:lnTo>
                    <a:pt x="1185307" y="12637"/>
                  </a:lnTo>
                  <a:lnTo>
                    <a:pt x="1218773" y="37896"/>
                  </a:lnTo>
                  <a:lnTo>
                    <a:pt x="1245772" y="74572"/>
                  </a:lnTo>
                  <a:lnTo>
                    <a:pt x="1266303" y="122666"/>
                  </a:lnTo>
                  <a:lnTo>
                    <a:pt x="1348767" y="378966"/>
                  </a:lnTo>
                  <a:lnTo>
                    <a:pt x="1356664" y="400440"/>
                  </a:lnTo>
                  <a:lnTo>
                    <a:pt x="1384909" y="439383"/>
                  </a:lnTo>
                  <a:lnTo>
                    <a:pt x="1407645" y="445413"/>
                  </a:lnTo>
                  <a:lnTo>
                    <a:pt x="1420412" y="443976"/>
                  </a:lnTo>
                  <a:lnTo>
                    <a:pt x="1448723" y="437542"/>
                  </a:lnTo>
                  <a:lnTo>
                    <a:pt x="1462049" y="437259"/>
                  </a:lnTo>
                  <a:lnTo>
                    <a:pt x="1502794" y="460177"/>
                  </a:lnTo>
                  <a:lnTo>
                    <a:pt x="1517026" y="504960"/>
                  </a:lnTo>
                  <a:lnTo>
                    <a:pt x="1515585" y="517430"/>
                  </a:lnTo>
                  <a:lnTo>
                    <a:pt x="1486497" y="556131"/>
                  </a:lnTo>
                  <a:lnTo>
                    <a:pt x="1460123" y="567279"/>
                  </a:lnTo>
                  <a:lnTo>
                    <a:pt x="1449395" y="574731"/>
                  </a:lnTo>
                  <a:lnTo>
                    <a:pt x="1440651" y="582878"/>
                  </a:lnTo>
                  <a:lnTo>
                    <a:pt x="1434281" y="592931"/>
                  </a:lnTo>
                  <a:lnTo>
                    <a:pt x="1430740" y="604741"/>
                  </a:lnTo>
                  <a:lnTo>
                    <a:pt x="1430655" y="620777"/>
                  </a:lnTo>
                  <a:lnTo>
                    <a:pt x="1433637" y="639829"/>
                  </a:lnTo>
                  <a:lnTo>
                    <a:pt x="1440073" y="663106"/>
                  </a:lnTo>
                  <a:lnTo>
                    <a:pt x="1521710" y="917005"/>
                  </a:lnTo>
                  <a:lnTo>
                    <a:pt x="1533443" y="969261"/>
                  </a:lnTo>
                  <a:lnTo>
                    <a:pt x="1532878" y="1014800"/>
                  </a:lnTo>
                  <a:lnTo>
                    <a:pt x="1520405" y="1054830"/>
                  </a:lnTo>
                  <a:lnTo>
                    <a:pt x="1495633" y="1088141"/>
                  </a:lnTo>
                  <a:lnTo>
                    <a:pt x="1458564" y="1114735"/>
                  </a:lnTo>
                  <a:lnTo>
                    <a:pt x="1411002" y="1135363"/>
                  </a:lnTo>
                  <a:close/>
                </a:path>
                <a:path w="1533525" h="1444625">
                  <a:moveTo>
                    <a:pt x="673007" y="1147201"/>
                  </a:moveTo>
                  <a:lnTo>
                    <a:pt x="659859" y="1151428"/>
                  </a:lnTo>
                  <a:lnTo>
                    <a:pt x="639329" y="1156695"/>
                  </a:lnTo>
                  <a:lnTo>
                    <a:pt x="619306" y="1157797"/>
                  </a:lnTo>
                  <a:lnTo>
                    <a:pt x="599788" y="1154735"/>
                  </a:lnTo>
                  <a:lnTo>
                    <a:pt x="563608" y="1137019"/>
                  </a:lnTo>
                  <a:lnTo>
                    <a:pt x="538046" y="1106551"/>
                  </a:lnTo>
                  <a:lnTo>
                    <a:pt x="523920" y="1060400"/>
                  </a:lnTo>
                  <a:lnTo>
                    <a:pt x="523461" y="1048541"/>
                  </a:lnTo>
                  <a:lnTo>
                    <a:pt x="524996" y="1038709"/>
                  </a:lnTo>
                  <a:lnTo>
                    <a:pt x="527548" y="1027216"/>
                  </a:lnTo>
                  <a:lnTo>
                    <a:pt x="531088" y="1015406"/>
                  </a:lnTo>
                  <a:lnTo>
                    <a:pt x="540747" y="989622"/>
                  </a:lnTo>
                  <a:lnTo>
                    <a:pt x="648983" y="758717"/>
                  </a:lnTo>
                  <a:lnTo>
                    <a:pt x="514061" y="683370"/>
                  </a:lnTo>
                  <a:lnTo>
                    <a:pt x="448095" y="647217"/>
                  </a:lnTo>
                  <a:lnTo>
                    <a:pt x="414658" y="617947"/>
                  </a:lnTo>
                  <a:lnTo>
                    <a:pt x="397910" y="572639"/>
                  </a:lnTo>
                  <a:lnTo>
                    <a:pt x="397048" y="551571"/>
                  </a:lnTo>
                  <a:lnTo>
                    <a:pt x="400536" y="531773"/>
                  </a:lnTo>
                  <a:lnTo>
                    <a:pt x="418842" y="495204"/>
                  </a:lnTo>
                  <a:lnTo>
                    <a:pt x="463494" y="463505"/>
                  </a:lnTo>
                  <a:lnTo>
                    <a:pt x="508826" y="454265"/>
                  </a:lnTo>
                  <a:lnTo>
                    <a:pt x="521325" y="455583"/>
                  </a:lnTo>
                  <a:lnTo>
                    <a:pt x="533377" y="458378"/>
                  </a:lnTo>
                  <a:lnTo>
                    <a:pt x="545970" y="462333"/>
                  </a:lnTo>
                  <a:lnTo>
                    <a:pt x="559881" y="469866"/>
                  </a:lnTo>
                  <a:lnTo>
                    <a:pt x="719681" y="575901"/>
                  </a:lnTo>
                  <a:lnTo>
                    <a:pt x="972323" y="494669"/>
                  </a:lnTo>
                  <a:lnTo>
                    <a:pt x="969157" y="501023"/>
                  </a:lnTo>
                  <a:lnTo>
                    <a:pt x="960236" y="519900"/>
                  </a:lnTo>
                  <a:lnTo>
                    <a:pt x="949404" y="543393"/>
                  </a:lnTo>
                  <a:lnTo>
                    <a:pt x="883678" y="683255"/>
                  </a:lnTo>
                  <a:lnTo>
                    <a:pt x="1071389" y="788320"/>
                  </a:lnTo>
                  <a:lnTo>
                    <a:pt x="814534" y="870907"/>
                  </a:lnTo>
                  <a:lnTo>
                    <a:pt x="730259" y="1074097"/>
                  </a:lnTo>
                  <a:lnTo>
                    <a:pt x="709425" y="1114147"/>
                  </a:lnTo>
                  <a:lnTo>
                    <a:pt x="684314" y="1140897"/>
                  </a:lnTo>
                  <a:lnTo>
                    <a:pt x="673007" y="1147201"/>
                  </a:lnTo>
                  <a:close/>
                </a:path>
                <a:path w="1533525" h="1444625">
                  <a:moveTo>
                    <a:pt x="972323" y="494669"/>
                  </a:moveTo>
                  <a:lnTo>
                    <a:pt x="719681" y="575901"/>
                  </a:lnTo>
                  <a:lnTo>
                    <a:pt x="781449" y="413299"/>
                  </a:lnTo>
                  <a:lnTo>
                    <a:pt x="788231" y="396444"/>
                  </a:lnTo>
                  <a:lnTo>
                    <a:pt x="811352" y="362330"/>
                  </a:lnTo>
                  <a:lnTo>
                    <a:pt x="845977" y="340524"/>
                  </a:lnTo>
                  <a:lnTo>
                    <a:pt x="898349" y="330355"/>
                  </a:lnTo>
                  <a:lnTo>
                    <a:pt x="917115" y="334994"/>
                  </a:lnTo>
                  <a:lnTo>
                    <a:pt x="952914" y="352832"/>
                  </a:lnTo>
                  <a:lnTo>
                    <a:pt x="978865" y="384509"/>
                  </a:lnTo>
                  <a:lnTo>
                    <a:pt x="991419" y="423161"/>
                  </a:lnTo>
                  <a:lnTo>
                    <a:pt x="992050" y="432296"/>
                  </a:lnTo>
                  <a:lnTo>
                    <a:pt x="991457" y="440492"/>
                  </a:lnTo>
                  <a:lnTo>
                    <a:pt x="976280" y="486727"/>
                  </a:lnTo>
                  <a:lnTo>
                    <a:pt x="972323" y="494669"/>
                  </a:lnTo>
                  <a:close/>
                </a:path>
                <a:path w="1533525" h="1444625">
                  <a:moveTo>
                    <a:pt x="1103715" y="1008714"/>
                  </a:moveTo>
                  <a:lnTo>
                    <a:pt x="1090643" y="1012917"/>
                  </a:lnTo>
                  <a:lnTo>
                    <a:pt x="1078009" y="1014311"/>
                  </a:lnTo>
                  <a:lnTo>
                    <a:pt x="1066203" y="1014106"/>
                  </a:lnTo>
                  <a:lnTo>
                    <a:pt x="1017361" y="996459"/>
                  </a:lnTo>
                  <a:lnTo>
                    <a:pt x="814534" y="870907"/>
                  </a:lnTo>
                  <a:lnTo>
                    <a:pt x="1071389" y="788320"/>
                  </a:lnTo>
                  <a:lnTo>
                    <a:pt x="1106206" y="807808"/>
                  </a:lnTo>
                  <a:lnTo>
                    <a:pt x="1116916" y="815037"/>
                  </a:lnTo>
                  <a:lnTo>
                    <a:pt x="1126630" y="821252"/>
                  </a:lnTo>
                  <a:lnTo>
                    <a:pt x="1160520" y="855712"/>
                  </a:lnTo>
                  <a:lnTo>
                    <a:pt x="1176546" y="901253"/>
                  </a:lnTo>
                  <a:lnTo>
                    <a:pt x="1177019" y="921111"/>
                  </a:lnTo>
                  <a:lnTo>
                    <a:pt x="1173531" y="940909"/>
                  </a:lnTo>
                  <a:lnTo>
                    <a:pt x="1165694" y="959437"/>
                  </a:lnTo>
                  <a:lnTo>
                    <a:pt x="1154457" y="976391"/>
                  </a:lnTo>
                  <a:lnTo>
                    <a:pt x="1140381" y="990255"/>
                  </a:lnTo>
                  <a:lnTo>
                    <a:pt x="1123467" y="1001029"/>
                  </a:lnTo>
                  <a:lnTo>
                    <a:pt x="1103715" y="100871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83539" y="712672"/>
              <a:ext cx="876299" cy="12763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3731" y="572309"/>
              <a:ext cx="978691" cy="12658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3729" y="3664969"/>
              <a:ext cx="885824" cy="1343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69898" y="4334303"/>
              <a:ext cx="1019677" cy="122998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4415" y="6945820"/>
              <a:ext cx="840792" cy="9643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5114" y="7300571"/>
              <a:ext cx="1116271" cy="1104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82416" y="5742756"/>
              <a:ext cx="886099" cy="10406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0372" y="440888"/>
              <a:ext cx="971521" cy="951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48070" y="1204198"/>
              <a:ext cx="706889" cy="6239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07171" y="1653337"/>
              <a:ext cx="323849" cy="3238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9314" y="7124378"/>
              <a:ext cx="361949" cy="3619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4077" y="3645205"/>
              <a:ext cx="323849" cy="3238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5137" y="3816738"/>
              <a:ext cx="180974" cy="1809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5137" y="5907642"/>
              <a:ext cx="180974" cy="1809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5137" y="6812732"/>
              <a:ext cx="180974" cy="180974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632368" y="4706594"/>
            <a:ext cx="4896485" cy="8134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150" spc="705">
                <a:solidFill>
                  <a:srgbClr val="4600CB"/>
                </a:solidFill>
              </a:rPr>
              <a:t>FUNGSI</a:t>
            </a:r>
            <a:r>
              <a:rPr dirty="0" sz="5150" spc="-140">
                <a:solidFill>
                  <a:srgbClr val="4600CB"/>
                </a:solidFill>
              </a:rPr>
              <a:t> </a:t>
            </a:r>
            <a:r>
              <a:rPr dirty="0" sz="5150" spc="1115">
                <a:solidFill>
                  <a:srgbClr val="4600CB"/>
                </a:solidFill>
              </a:rPr>
              <a:t>AJAX</a:t>
            </a:r>
            <a:endParaRPr sz="51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6000" y="787454"/>
            <a:ext cx="16937990" cy="79857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50" spc="80">
                <a:latin typeface="Trebuchet MS"/>
                <a:cs typeface="Trebuchet MS"/>
              </a:rPr>
              <a:t>Apa</a:t>
            </a:r>
            <a:r>
              <a:rPr dirty="0" sz="3850" spc="-130">
                <a:latin typeface="Trebuchet MS"/>
                <a:cs typeface="Trebuchet MS"/>
              </a:rPr>
              <a:t> </a:t>
            </a:r>
            <a:r>
              <a:rPr dirty="0" sz="3850" spc="-65">
                <a:latin typeface="Trebuchet MS"/>
                <a:cs typeface="Trebuchet MS"/>
              </a:rPr>
              <a:t>saja</a:t>
            </a:r>
            <a:r>
              <a:rPr dirty="0" sz="3850" spc="-130">
                <a:latin typeface="Trebuchet MS"/>
                <a:cs typeface="Trebuchet MS"/>
              </a:rPr>
              <a:t> </a:t>
            </a:r>
            <a:r>
              <a:rPr dirty="0" sz="3850" spc="-80">
                <a:latin typeface="Trebuchet MS"/>
                <a:cs typeface="Trebuchet MS"/>
              </a:rPr>
              <a:t>fungsi</a:t>
            </a:r>
            <a:r>
              <a:rPr dirty="0" sz="3850" spc="-130">
                <a:latin typeface="Trebuchet MS"/>
                <a:cs typeface="Trebuchet MS"/>
              </a:rPr>
              <a:t> </a:t>
            </a:r>
            <a:r>
              <a:rPr dirty="0" sz="3850" spc="-35">
                <a:latin typeface="Trebuchet MS"/>
                <a:cs typeface="Trebuchet MS"/>
              </a:rPr>
              <a:t>AJAX</a:t>
            </a:r>
            <a:r>
              <a:rPr dirty="0" sz="3850" spc="-130">
                <a:latin typeface="Trebuchet MS"/>
                <a:cs typeface="Trebuchet MS"/>
              </a:rPr>
              <a:t> </a:t>
            </a:r>
            <a:r>
              <a:rPr dirty="0" sz="3850" spc="-225">
                <a:latin typeface="Trebuchet MS"/>
                <a:cs typeface="Trebuchet MS"/>
              </a:rPr>
              <a:t>untuk</a:t>
            </a:r>
            <a:r>
              <a:rPr dirty="0" sz="3850" spc="-125">
                <a:latin typeface="Trebuchet MS"/>
                <a:cs typeface="Trebuchet MS"/>
              </a:rPr>
              <a:t> </a:t>
            </a:r>
            <a:r>
              <a:rPr dirty="0" sz="3850" spc="-25">
                <a:latin typeface="Trebuchet MS"/>
                <a:cs typeface="Trebuchet MS"/>
              </a:rPr>
              <a:t>website?</a:t>
            </a:r>
            <a:r>
              <a:rPr dirty="0" sz="3850" spc="-130">
                <a:latin typeface="Trebuchet MS"/>
                <a:cs typeface="Trebuchet MS"/>
              </a:rPr>
              <a:t> </a:t>
            </a:r>
            <a:r>
              <a:rPr dirty="0" sz="3850" spc="-215">
                <a:latin typeface="Trebuchet MS"/>
                <a:cs typeface="Trebuchet MS"/>
              </a:rPr>
              <a:t>Ini</a:t>
            </a:r>
            <a:r>
              <a:rPr dirty="0" sz="3850" spc="-130">
                <a:latin typeface="Trebuchet MS"/>
                <a:cs typeface="Trebuchet MS"/>
              </a:rPr>
              <a:t> </a:t>
            </a:r>
            <a:r>
              <a:rPr dirty="0" sz="3850" spc="-5">
                <a:latin typeface="Trebuchet MS"/>
                <a:cs typeface="Trebuchet MS"/>
              </a:rPr>
              <a:t>beberapa</a:t>
            </a:r>
            <a:r>
              <a:rPr dirty="0" sz="3850" spc="-130">
                <a:latin typeface="Trebuchet MS"/>
                <a:cs typeface="Trebuchet MS"/>
              </a:rPr>
              <a:t> </a:t>
            </a:r>
            <a:r>
              <a:rPr dirty="0" sz="3850" spc="-120">
                <a:latin typeface="Trebuchet MS"/>
                <a:cs typeface="Trebuchet MS"/>
              </a:rPr>
              <a:t>fungsinya:</a:t>
            </a:r>
            <a:endParaRPr sz="3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150">
              <a:latin typeface="Trebuchet MS"/>
              <a:cs typeface="Trebuchet MS"/>
            </a:endParaRPr>
          </a:p>
          <a:p>
            <a:pPr marL="414020" indent="-401955">
              <a:lnSpc>
                <a:spcPct val="100000"/>
              </a:lnSpc>
              <a:buAutoNum type="arabicPeriod"/>
              <a:tabLst>
                <a:tab pos="414655" algn="l"/>
              </a:tabLst>
            </a:pPr>
            <a:r>
              <a:rPr dirty="0" sz="3800" spc="180">
                <a:latin typeface="Tahoma"/>
                <a:cs typeface="Tahoma"/>
              </a:rPr>
              <a:t>Mengirim</a:t>
            </a:r>
            <a:r>
              <a:rPr dirty="0" sz="3800" spc="-240">
                <a:latin typeface="Tahoma"/>
                <a:cs typeface="Tahoma"/>
              </a:rPr>
              <a:t> </a:t>
            </a:r>
            <a:r>
              <a:rPr dirty="0" sz="3800" spc="195">
                <a:latin typeface="Tahoma"/>
                <a:cs typeface="Tahoma"/>
              </a:rPr>
              <a:t>dan</a:t>
            </a:r>
            <a:r>
              <a:rPr dirty="0" sz="3800" spc="-235">
                <a:latin typeface="Tahoma"/>
                <a:cs typeface="Tahoma"/>
              </a:rPr>
              <a:t> </a:t>
            </a:r>
            <a:r>
              <a:rPr dirty="0" sz="3800" spc="210">
                <a:latin typeface="Tahoma"/>
                <a:cs typeface="Tahoma"/>
              </a:rPr>
              <a:t>Mengambil</a:t>
            </a:r>
            <a:r>
              <a:rPr dirty="0" sz="3800" spc="-240">
                <a:latin typeface="Tahoma"/>
                <a:cs typeface="Tahoma"/>
              </a:rPr>
              <a:t> </a:t>
            </a:r>
            <a:r>
              <a:rPr dirty="0" sz="3800" spc="145">
                <a:latin typeface="Tahoma"/>
                <a:cs typeface="Tahoma"/>
              </a:rPr>
              <a:t>Data</a:t>
            </a:r>
            <a:r>
              <a:rPr dirty="0" sz="3800" spc="-235">
                <a:latin typeface="Tahoma"/>
                <a:cs typeface="Tahoma"/>
              </a:rPr>
              <a:t> </a:t>
            </a:r>
            <a:r>
              <a:rPr dirty="0" sz="3800" spc="215">
                <a:latin typeface="Tahoma"/>
                <a:cs typeface="Tahoma"/>
              </a:rPr>
              <a:t>dari</a:t>
            </a:r>
            <a:r>
              <a:rPr dirty="0" sz="3800" spc="-240">
                <a:latin typeface="Tahoma"/>
                <a:cs typeface="Tahoma"/>
              </a:rPr>
              <a:t> </a:t>
            </a:r>
            <a:r>
              <a:rPr dirty="0" sz="3800" spc="125">
                <a:latin typeface="Tahoma"/>
                <a:cs typeface="Tahoma"/>
              </a:rPr>
              <a:t>Server</a:t>
            </a:r>
            <a:endParaRPr sz="3800">
              <a:latin typeface="Tahoma"/>
              <a:cs typeface="Tahoma"/>
            </a:endParaRPr>
          </a:p>
          <a:p>
            <a:pPr marL="12700" marR="5080">
              <a:lnSpc>
                <a:spcPct val="114199"/>
              </a:lnSpc>
              <a:spcBef>
                <a:spcPts val="15"/>
              </a:spcBef>
            </a:pPr>
            <a:r>
              <a:rPr dirty="0" sz="3850" spc="-35">
                <a:latin typeface="Trebuchet MS"/>
                <a:cs typeface="Trebuchet MS"/>
              </a:rPr>
              <a:t>AJAX </a:t>
            </a:r>
            <a:r>
              <a:rPr dirty="0" sz="3850" spc="10">
                <a:latin typeface="Trebuchet MS"/>
                <a:cs typeface="Trebuchet MS"/>
              </a:rPr>
              <a:t>dapat </a:t>
            </a:r>
            <a:r>
              <a:rPr dirty="0" sz="3850" spc="-60">
                <a:latin typeface="Trebuchet MS"/>
                <a:cs typeface="Trebuchet MS"/>
              </a:rPr>
              <a:t>digunakan </a:t>
            </a:r>
            <a:r>
              <a:rPr dirty="0" sz="3850" spc="-225">
                <a:latin typeface="Trebuchet MS"/>
                <a:cs typeface="Trebuchet MS"/>
              </a:rPr>
              <a:t>untuk </a:t>
            </a:r>
            <a:r>
              <a:rPr dirty="0" sz="3850" spc="-165">
                <a:latin typeface="Trebuchet MS"/>
                <a:cs typeface="Trebuchet MS"/>
              </a:rPr>
              <a:t>mengirim </a:t>
            </a:r>
            <a:r>
              <a:rPr dirty="0" sz="3850" spc="-15">
                <a:latin typeface="Trebuchet MS"/>
                <a:cs typeface="Trebuchet MS"/>
              </a:rPr>
              <a:t>pesan </a:t>
            </a:r>
            <a:r>
              <a:rPr dirty="0" sz="3850" spc="-185">
                <a:latin typeface="Trebuchet MS"/>
                <a:cs typeface="Trebuchet MS"/>
              </a:rPr>
              <a:t>ke </a:t>
            </a:r>
            <a:r>
              <a:rPr dirty="0" sz="3850" spc="-165">
                <a:latin typeface="Trebuchet MS"/>
                <a:cs typeface="Trebuchet MS"/>
              </a:rPr>
              <a:t>server </a:t>
            </a:r>
            <a:r>
              <a:rPr dirty="0" sz="3850" spc="-160">
                <a:latin typeface="Trebuchet MS"/>
                <a:cs typeface="Trebuchet MS"/>
              </a:rPr>
              <a:t>lalu </a:t>
            </a:r>
            <a:r>
              <a:rPr dirty="0" sz="3850" spc="-100">
                <a:latin typeface="Trebuchet MS"/>
                <a:cs typeface="Trebuchet MS"/>
              </a:rPr>
              <a:t>mengambil </a:t>
            </a:r>
            <a:r>
              <a:rPr dirty="0" sz="3850" spc="-120">
                <a:latin typeface="Trebuchet MS"/>
                <a:cs typeface="Trebuchet MS"/>
              </a:rPr>
              <a:t>hasil </a:t>
            </a:r>
            <a:r>
              <a:rPr dirty="0" sz="3850" spc="10">
                <a:latin typeface="Trebuchet MS"/>
                <a:cs typeface="Trebuchet MS"/>
              </a:rPr>
              <a:t>data </a:t>
            </a:r>
            <a:r>
              <a:rPr dirty="0" sz="3850" spc="-1145">
                <a:latin typeface="Trebuchet MS"/>
                <a:cs typeface="Trebuchet MS"/>
              </a:rPr>
              <a:t> </a:t>
            </a:r>
            <a:r>
              <a:rPr dirty="0" sz="3850" spc="-95">
                <a:latin typeface="Trebuchet MS"/>
                <a:cs typeface="Trebuchet MS"/>
              </a:rPr>
              <a:t>dari </a:t>
            </a:r>
            <a:r>
              <a:rPr dirty="0" sz="3850" spc="-165">
                <a:latin typeface="Trebuchet MS"/>
                <a:cs typeface="Trebuchet MS"/>
              </a:rPr>
              <a:t>server </a:t>
            </a:r>
            <a:r>
              <a:rPr dirty="0" sz="3850" spc="-185">
                <a:latin typeface="Trebuchet MS"/>
                <a:cs typeface="Trebuchet MS"/>
              </a:rPr>
              <a:t>ke </a:t>
            </a:r>
            <a:r>
              <a:rPr dirty="0" sz="3850" spc="-145">
                <a:latin typeface="Trebuchet MS"/>
                <a:cs typeface="Trebuchet MS"/>
              </a:rPr>
              <a:t>browser. </a:t>
            </a:r>
            <a:r>
              <a:rPr dirty="0" sz="3850" spc="-155">
                <a:latin typeface="Trebuchet MS"/>
                <a:cs typeface="Trebuchet MS"/>
              </a:rPr>
              <a:t>Prinsip </a:t>
            </a:r>
            <a:r>
              <a:rPr dirty="0" sz="3850" spc="-15">
                <a:latin typeface="Trebuchet MS"/>
                <a:cs typeface="Trebuchet MS"/>
              </a:rPr>
              <a:t>yang </a:t>
            </a:r>
            <a:r>
              <a:rPr dirty="0" sz="3850" spc="-165">
                <a:latin typeface="Trebuchet MS"/>
                <a:cs typeface="Trebuchet MS"/>
              </a:rPr>
              <a:t>dikerjakan </a:t>
            </a:r>
            <a:r>
              <a:rPr dirty="0" sz="3850" spc="-105">
                <a:latin typeface="Trebuchet MS"/>
                <a:cs typeface="Trebuchet MS"/>
              </a:rPr>
              <a:t>pun </a:t>
            </a:r>
            <a:r>
              <a:rPr dirty="0" sz="3850" spc="-5">
                <a:latin typeface="Trebuchet MS"/>
                <a:cs typeface="Trebuchet MS"/>
              </a:rPr>
              <a:t>adalah </a:t>
            </a:r>
            <a:r>
              <a:rPr dirty="0" sz="3850" spc="-114">
                <a:latin typeface="Trebuchet MS"/>
                <a:cs typeface="Trebuchet MS"/>
              </a:rPr>
              <a:t>asynchronous. </a:t>
            </a:r>
            <a:r>
              <a:rPr dirty="0" sz="3850" spc="-210">
                <a:latin typeface="Trebuchet MS"/>
                <a:cs typeface="Trebuchet MS"/>
              </a:rPr>
              <a:t>Jadi, </a:t>
            </a:r>
            <a:r>
              <a:rPr dirty="0" sz="3850" spc="-204">
                <a:latin typeface="Trebuchet MS"/>
                <a:cs typeface="Trebuchet MS"/>
              </a:rPr>
              <a:t> </a:t>
            </a:r>
            <a:r>
              <a:rPr dirty="0" sz="3850" spc="-60">
                <a:latin typeface="Trebuchet MS"/>
                <a:cs typeface="Trebuchet MS"/>
              </a:rPr>
              <a:t>selama proses </a:t>
            </a:r>
            <a:r>
              <a:rPr dirty="0" sz="3850" spc="-165">
                <a:latin typeface="Trebuchet MS"/>
                <a:cs typeface="Trebuchet MS"/>
              </a:rPr>
              <a:t>mengirim </a:t>
            </a:r>
            <a:r>
              <a:rPr dirty="0" sz="3850" spc="-15">
                <a:latin typeface="Trebuchet MS"/>
                <a:cs typeface="Trebuchet MS"/>
              </a:rPr>
              <a:t>pesan </a:t>
            </a:r>
            <a:r>
              <a:rPr dirty="0" sz="3850" spc="-220">
                <a:latin typeface="Trebuchet MS"/>
                <a:cs typeface="Trebuchet MS"/>
              </a:rPr>
              <a:t>terjadi, </a:t>
            </a:r>
            <a:r>
              <a:rPr dirty="0" sz="3850" spc="-110">
                <a:latin typeface="Trebuchet MS"/>
                <a:cs typeface="Trebuchet MS"/>
              </a:rPr>
              <a:t>browser </a:t>
            </a:r>
            <a:r>
              <a:rPr dirty="0" sz="3850" spc="-25">
                <a:latin typeface="Trebuchet MS"/>
                <a:cs typeface="Trebuchet MS"/>
              </a:rPr>
              <a:t>bisa </a:t>
            </a:r>
            <a:r>
              <a:rPr dirty="0" sz="3850" spc="-85">
                <a:latin typeface="Trebuchet MS"/>
                <a:cs typeface="Trebuchet MS"/>
              </a:rPr>
              <a:t>tetap </a:t>
            </a:r>
            <a:r>
              <a:rPr dirty="0" sz="3850" spc="-165">
                <a:latin typeface="Trebuchet MS"/>
                <a:cs typeface="Trebuchet MS"/>
              </a:rPr>
              <a:t>terus </a:t>
            </a:r>
            <a:r>
              <a:rPr dirty="0" sz="3850" spc="-60">
                <a:latin typeface="Trebuchet MS"/>
                <a:cs typeface="Trebuchet MS"/>
              </a:rPr>
              <a:t>digunakan </a:t>
            </a:r>
            <a:r>
              <a:rPr dirty="0" sz="3850" spc="-114">
                <a:latin typeface="Trebuchet MS"/>
                <a:cs typeface="Trebuchet MS"/>
              </a:rPr>
              <a:t>sambil </a:t>
            </a:r>
            <a:r>
              <a:rPr dirty="0" sz="3850" spc="-1145">
                <a:latin typeface="Trebuchet MS"/>
                <a:cs typeface="Trebuchet MS"/>
              </a:rPr>
              <a:t> </a:t>
            </a:r>
            <a:r>
              <a:rPr dirty="0" sz="3850" spc="-60">
                <a:latin typeface="Trebuchet MS"/>
                <a:cs typeface="Trebuchet MS"/>
              </a:rPr>
              <a:t>menunggu</a:t>
            </a:r>
            <a:r>
              <a:rPr dirty="0" sz="3850" spc="-140">
                <a:latin typeface="Trebuchet MS"/>
                <a:cs typeface="Trebuchet MS"/>
              </a:rPr>
              <a:t> </a:t>
            </a:r>
            <a:r>
              <a:rPr dirty="0" sz="3850" spc="-85">
                <a:latin typeface="Trebuchet MS"/>
                <a:cs typeface="Trebuchet MS"/>
              </a:rPr>
              <a:t>respon</a:t>
            </a:r>
            <a:r>
              <a:rPr dirty="0" sz="3850" spc="-135">
                <a:latin typeface="Trebuchet MS"/>
                <a:cs typeface="Trebuchet MS"/>
              </a:rPr>
              <a:t> </a:t>
            </a:r>
            <a:r>
              <a:rPr dirty="0" sz="3850" spc="-95">
                <a:latin typeface="Trebuchet MS"/>
                <a:cs typeface="Trebuchet MS"/>
              </a:rPr>
              <a:t>dari</a:t>
            </a:r>
            <a:r>
              <a:rPr dirty="0" sz="3850" spc="-135">
                <a:latin typeface="Trebuchet MS"/>
                <a:cs typeface="Trebuchet MS"/>
              </a:rPr>
              <a:t> </a:t>
            </a:r>
            <a:r>
              <a:rPr dirty="0" sz="3850" spc="-200">
                <a:latin typeface="Trebuchet MS"/>
                <a:cs typeface="Trebuchet MS"/>
              </a:rPr>
              <a:t>server.</a:t>
            </a:r>
            <a:endParaRPr sz="3850">
              <a:latin typeface="Trebuchet MS"/>
              <a:cs typeface="Trebuchet MS"/>
            </a:endParaRPr>
          </a:p>
          <a:p>
            <a:pPr marL="519430" indent="-507365">
              <a:lnSpc>
                <a:spcPct val="100000"/>
              </a:lnSpc>
              <a:spcBef>
                <a:spcPts val="705"/>
              </a:spcBef>
              <a:buAutoNum type="arabicPeriod" startAt="2"/>
              <a:tabLst>
                <a:tab pos="520065" algn="l"/>
              </a:tabLst>
            </a:pPr>
            <a:r>
              <a:rPr dirty="0" sz="3800" spc="200">
                <a:latin typeface="Tahoma"/>
                <a:cs typeface="Tahoma"/>
              </a:rPr>
              <a:t>Mengupdate</a:t>
            </a:r>
            <a:r>
              <a:rPr dirty="0" sz="3800" spc="-229">
                <a:latin typeface="Tahoma"/>
                <a:cs typeface="Tahoma"/>
              </a:rPr>
              <a:t> </a:t>
            </a:r>
            <a:r>
              <a:rPr dirty="0" sz="3800" spc="145">
                <a:latin typeface="Tahoma"/>
                <a:cs typeface="Tahoma"/>
              </a:rPr>
              <a:t>Tampilan</a:t>
            </a:r>
            <a:r>
              <a:rPr dirty="0" sz="3800" spc="-229">
                <a:latin typeface="Tahoma"/>
                <a:cs typeface="Tahoma"/>
              </a:rPr>
              <a:t> </a:t>
            </a:r>
            <a:r>
              <a:rPr dirty="0" sz="3800" spc="155">
                <a:latin typeface="Tahoma"/>
                <a:cs typeface="Tahoma"/>
              </a:rPr>
              <a:t>Website</a:t>
            </a:r>
            <a:r>
              <a:rPr dirty="0" sz="3800" spc="-229">
                <a:latin typeface="Tahoma"/>
                <a:cs typeface="Tahoma"/>
              </a:rPr>
              <a:t> </a:t>
            </a:r>
            <a:r>
              <a:rPr dirty="0" sz="3800" spc="155">
                <a:latin typeface="Tahoma"/>
                <a:cs typeface="Tahoma"/>
              </a:rPr>
              <a:t>Tanpa</a:t>
            </a:r>
            <a:r>
              <a:rPr dirty="0" sz="3800" spc="-225">
                <a:latin typeface="Tahoma"/>
                <a:cs typeface="Tahoma"/>
              </a:rPr>
              <a:t> </a:t>
            </a:r>
            <a:r>
              <a:rPr dirty="0" sz="3800" spc="114">
                <a:latin typeface="Tahoma"/>
                <a:cs typeface="Tahoma"/>
              </a:rPr>
              <a:t>Harus</a:t>
            </a:r>
            <a:r>
              <a:rPr dirty="0" sz="3800" spc="-229">
                <a:latin typeface="Tahoma"/>
                <a:cs typeface="Tahoma"/>
              </a:rPr>
              <a:t> </a:t>
            </a:r>
            <a:r>
              <a:rPr dirty="0" sz="3800" spc="125">
                <a:latin typeface="Tahoma"/>
                <a:cs typeface="Tahoma"/>
              </a:rPr>
              <a:t>Reload</a:t>
            </a:r>
            <a:endParaRPr sz="3800">
              <a:latin typeface="Tahoma"/>
              <a:cs typeface="Tahoma"/>
            </a:endParaRPr>
          </a:p>
          <a:p>
            <a:pPr marL="12700" marR="134620">
              <a:lnSpc>
                <a:spcPct val="114199"/>
              </a:lnSpc>
              <a:spcBef>
                <a:spcPts val="15"/>
              </a:spcBef>
            </a:pPr>
            <a:r>
              <a:rPr dirty="0" sz="3850" spc="-5">
                <a:latin typeface="Trebuchet MS"/>
                <a:cs typeface="Trebuchet MS"/>
              </a:rPr>
              <a:t>Semua </a:t>
            </a:r>
            <a:r>
              <a:rPr dirty="0" sz="3850" spc="-15">
                <a:latin typeface="Trebuchet MS"/>
                <a:cs typeface="Trebuchet MS"/>
              </a:rPr>
              <a:t>orang </a:t>
            </a:r>
            <a:r>
              <a:rPr dirty="0" sz="3850" spc="-100">
                <a:latin typeface="Trebuchet MS"/>
                <a:cs typeface="Trebuchet MS"/>
              </a:rPr>
              <a:t>suka </a:t>
            </a:r>
            <a:r>
              <a:rPr dirty="0" sz="3850" spc="-15">
                <a:latin typeface="Trebuchet MS"/>
                <a:cs typeface="Trebuchet MS"/>
              </a:rPr>
              <a:t>yang </a:t>
            </a:r>
            <a:r>
              <a:rPr dirty="0" sz="3850" spc="-180">
                <a:latin typeface="Trebuchet MS"/>
                <a:cs typeface="Trebuchet MS"/>
              </a:rPr>
              <a:t>praktis. Nah, </a:t>
            </a:r>
            <a:r>
              <a:rPr dirty="0" sz="3850" spc="10">
                <a:latin typeface="Trebuchet MS"/>
                <a:cs typeface="Trebuchet MS"/>
              </a:rPr>
              <a:t>dengan </a:t>
            </a:r>
            <a:r>
              <a:rPr dirty="0" sz="3850">
                <a:latin typeface="Trebuchet MS"/>
                <a:cs typeface="Trebuchet MS"/>
              </a:rPr>
              <a:t>adanya </a:t>
            </a:r>
            <a:r>
              <a:rPr dirty="0" sz="3850" spc="-135">
                <a:latin typeface="Trebuchet MS"/>
                <a:cs typeface="Trebuchet MS"/>
              </a:rPr>
              <a:t>AJAX, </a:t>
            </a:r>
            <a:r>
              <a:rPr dirty="0" sz="3850" spc="-85">
                <a:latin typeface="Trebuchet MS"/>
                <a:cs typeface="Trebuchet MS"/>
              </a:rPr>
              <a:t>pengunjung </a:t>
            </a:r>
            <a:r>
              <a:rPr dirty="0" sz="3850" spc="-100">
                <a:latin typeface="Trebuchet MS"/>
                <a:cs typeface="Trebuchet MS"/>
              </a:rPr>
              <a:t>website </a:t>
            </a:r>
            <a:r>
              <a:rPr dirty="0" sz="3850" spc="-1145">
                <a:latin typeface="Trebuchet MS"/>
                <a:cs typeface="Trebuchet MS"/>
              </a:rPr>
              <a:t> </a:t>
            </a:r>
            <a:r>
              <a:rPr dirty="0" sz="3850" spc="-25">
                <a:latin typeface="Trebuchet MS"/>
                <a:cs typeface="Trebuchet MS"/>
              </a:rPr>
              <a:t>bisa </a:t>
            </a:r>
            <a:r>
              <a:rPr dirty="0" sz="3850" spc="-140">
                <a:latin typeface="Trebuchet MS"/>
                <a:cs typeface="Trebuchet MS"/>
              </a:rPr>
              <a:t>lebih </a:t>
            </a:r>
            <a:r>
              <a:rPr dirty="0" sz="3850" spc="-105">
                <a:latin typeface="Trebuchet MS"/>
                <a:cs typeface="Trebuchet MS"/>
              </a:rPr>
              <a:t>nyaman </a:t>
            </a:r>
            <a:r>
              <a:rPr dirty="0" sz="3850" spc="-60">
                <a:latin typeface="Trebuchet MS"/>
                <a:cs typeface="Trebuchet MS"/>
              </a:rPr>
              <a:t>mengakses </a:t>
            </a:r>
            <a:r>
              <a:rPr dirty="0" sz="3850" spc="-100">
                <a:latin typeface="Trebuchet MS"/>
                <a:cs typeface="Trebuchet MS"/>
              </a:rPr>
              <a:t>website </a:t>
            </a:r>
            <a:r>
              <a:rPr dirty="0" sz="3850" spc="-30">
                <a:latin typeface="Trebuchet MS"/>
                <a:cs typeface="Trebuchet MS"/>
              </a:rPr>
              <a:t>tanpa </a:t>
            </a:r>
            <a:r>
              <a:rPr dirty="0" sz="3850" spc="-160">
                <a:latin typeface="Trebuchet MS"/>
                <a:cs typeface="Trebuchet MS"/>
              </a:rPr>
              <a:t>perlu </a:t>
            </a:r>
            <a:r>
              <a:rPr dirty="0" sz="3850" spc="-70">
                <a:latin typeface="Trebuchet MS"/>
                <a:cs typeface="Trebuchet MS"/>
              </a:rPr>
              <a:t>berulang </a:t>
            </a:r>
            <a:r>
              <a:rPr dirty="0" sz="3850" spc="-185">
                <a:latin typeface="Trebuchet MS"/>
                <a:cs typeface="Trebuchet MS"/>
              </a:rPr>
              <a:t>kali </a:t>
            </a:r>
            <a:r>
              <a:rPr dirty="0" sz="3850" spc="-75">
                <a:latin typeface="Trebuchet MS"/>
                <a:cs typeface="Trebuchet MS"/>
              </a:rPr>
              <a:t>reload </a:t>
            </a:r>
            <a:r>
              <a:rPr dirty="0" sz="3850" spc="-114">
                <a:latin typeface="Trebuchet MS"/>
                <a:cs typeface="Trebuchet MS"/>
              </a:rPr>
              <a:t>halaman. </a:t>
            </a:r>
            <a:r>
              <a:rPr dirty="0" sz="3850" spc="-1145">
                <a:latin typeface="Trebuchet MS"/>
                <a:cs typeface="Trebuchet MS"/>
              </a:rPr>
              <a:t> </a:t>
            </a:r>
            <a:r>
              <a:rPr dirty="0" sz="3850" spc="-135">
                <a:latin typeface="Trebuchet MS"/>
                <a:cs typeface="Trebuchet MS"/>
              </a:rPr>
              <a:t>Hal </a:t>
            </a:r>
            <a:r>
              <a:rPr dirty="0" sz="3850" spc="-210">
                <a:latin typeface="Trebuchet MS"/>
                <a:cs typeface="Trebuchet MS"/>
              </a:rPr>
              <a:t>ini </a:t>
            </a:r>
            <a:r>
              <a:rPr dirty="0" sz="3850" spc="-175">
                <a:latin typeface="Trebuchet MS"/>
                <a:cs typeface="Trebuchet MS"/>
              </a:rPr>
              <a:t>terjadi </a:t>
            </a:r>
            <a:r>
              <a:rPr dirty="0" sz="3850" spc="-95">
                <a:latin typeface="Trebuchet MS"/>
                <a:cs typeface="Trebuchet MS"/>
              </a:rPr>
              <a:t>karena </a:t>
            </a:r>
            <a:r>
              <a:rPr dirty="0" sz="3850" spc="-35">
                <a:latin typeface="Trebuchet MS"/>
                <a:cs typeface="Trebuchet MS"/>
              </a:rPr>
              <a:t>AJAX </a:t>
            </a:r>
            <a:r>
              <a:rPr dirty="0" sz="3850" spc="-70">
                <a:latin typeface="Trebuchet MS"/>
                <a:cs typeface="Trebuchet MS"/>
              </a:rPr>
              <a:t>hanya </a:t>
            </a:r>
            <a:r>
              <a:rPr dirty="0" sz="3850" spc="-155">
                <a:latin typeface="Trebuchet MS"/>
                <a:cs typeface="Trebuchet MS"/>
              </a:rPr>
              <a:t>mengirimkan </a:t>
            </a:r>
            <a:r>
              <a:rPr dirty="0" sz="3850" spc="10">
                <a:latin typeface="Trebuchet MS"/>
                <a:cs typeface="Trebuchet MS"/>
              </a:rPr>
              <a:t>sebagian data </a:t>
            </a:r>
            <a:r>
              <a:rPr dirty="0" sz="3850" spc="-15">
                <a:latin typeface="Trebuchet MS"/>
                <a:cs typeface="Trebuchet MS"/>
              </a:rPr>
              <a:t>yang </a:t>
            </a:r>
            <a:r>
              <a:rPr dirty="0" sz="3850" spc="-135">
                <a:latin typeface="Trebuchet MS"/>
                <a:cs typeface="Trebuchet MS"/>
              </a:rPr>
              <a:t>dibutuhkan </a:t>
            </a:r>
            <a:r>
              <a:rPr dirty="0" sz="3850" spc="-130">
                <a:latin typeface="Trebuchet MS"/>
                <a:cs typeface="Trebuchet MS"/>
              </a:rPr>
              <a:t> </a:t>
            </a:r>
            <a:r>
              <a:rPr dirty="0" sz="3850" spc="-225">
                <a:latin typeface="Trebuchet MS"/>
                <a:cs typeface="Trebuchet MS"/>
              </a:rPr>
              <a:t>untuk</a:t>
            </a:r>
            <a:r>
              <a:rPr dirty="0" sz="3850" spc="-140">
                <a:latin typeface="Trebuchet MS"/>
                <a:cs typeface="Trebuchet MS"/>
              </a:rPr>
              <a:t> </a:t>
            </a:r>
            <a:r>
              <a:rPr dirty="0" sz="3850" spc="-60">
                <a:latin typeface="Trebuchet MS"/>
                <a:cs typeface="Trebuchet MS"/>
              </a:rPr>
              <a:t>proses</a:t>
            </a:r>
            <a:r>
              <a:rPr dirty="0" sz="3850" spc="-135">
                <a:latin typeface="Trebuchet MS"/>
                <a:cs typeface="Trebuchet MS"/>
              </a:rPr>
              <a:t> saja.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0"/>
            <a:ext cx="16535400" cy="8743950"/>
            <a:chOff x="1028711" y="1028700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14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75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0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19607" y="2039012"/>
            <a:ext cx="15657194" cy="6045200"/>
          </a:xfrm>
          <a:prstGeom prst="rect">
            <a:avLst/>
          </a:prstGeom>
        </p:spPr>
        <p:txBody>
          <a:bodyPr wrap="square" lIns="0" tIns="1168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dirty="0" sz="4250" spc="-35">
                <a:latin typeface="Trebuchet MS"/>
                <a:cs typeface="Trebuchet MS"/>
              </a:rPr>
              <a:t>3</a:t>
            </a:r>
            <a:r>
              <a:rPr dirty="0" sz="4250" spc="-434">
                <a:latin typeface="Trebuchet MS"/>
                <a:cs typeface="Trebuchet MS"/>
              </a:rPr>
              <a:t>.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290">
                <a:latin typeface="Trebuchet MS"/>
                <a:cs typeface="Trebuchet MS"/>
              </a:rPr>
              <a:t>M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-305">
                <a:latin typeface="Trebuchet MS"/>
                <a:cs typeface="Trebuchet MS"/>
              </a:rPr>
              <a:t>m</a:t>
            </a:r>
            <a:r>
              <a:rPr dirty="0" sz="4250" spc="40">
                <a:latin typeface="Trebuchet MS"/>
                <a:cs typeface="Trebuchet MS"/>
              </a:rPr>
              <a:t>b</a:t>
            </a:r>
            <a:r>
              <a:rPr dirty="0" sz="4250" spc="-175">
                <a:latin typeface="Trebuchet MS"/>
                <a:cs typeface="Trebuchet MS"/>
              </a:rPr>
              <a:t>u</a:t>
            </a:r>
            <a:r>
              <a:rPr dirty="0" sz="4250" spc="175">
                <a:latin typeface="Trebuchet MS"/>
                <a:cs typeface="Trebuchet MS"/>
              </a:rPr>
              <a:t>a</a:t>
            </a:r>
            <a:r>
              <a:rPr dirty="0" sz="4250" spc="-295">
                <a:latin typeface="Trebuchet MS"/>
                <a:cs typeface="Trebuchet MS"/>
              </a:rPr>
              <a:t>t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315">
                <a:latin typeface="Trebuchet MS"/>
                <a:cs typeface="Trebuchet MS"/>
              </a:rPr>
              <a:t>W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40">
                <a:latin typeface="Trebuchet MS"/>
                <a:cs typeface="Trebuchet MS"/>
              </a:rPr>
              <a:t>b</a:t>
            </a:r>
            <a:r>
              <a:rPr dirty="0" sz="4250" spc="-25">
                <a:latin typeface="Trebuchet MS"/>
                <a:cs typeface="Trebuchet MS"/>
              </a:rPr>
              <a:t>s</a:t>
            </a:r>
            <a:r>
              <a:rPr dirty="0" sz="4250" spc="-250">
                <a:latin typeface="Trebuchet MS"/>
                <a:cs typeface="Trebuchet MS"/>
              </a:rPr>
              <a:t>i</a:t>
            </a:r>
            <a:r>
              <a:rPr dirty="0" sz="4250" spc="-300">
                <a:latin typeface="Trebuchet MS"/>
                <a:cs typeface="Trebuchet MS"/>
              </a:rPr>
              <a:t>t</a:t>
            </a:r>
            <a:r>
              <a:rPr dirty="0" sz="4250" spc="-15">
                <a:latin typeface="Trebuchet MS"/>
                <a:cs typeface="Trebuchet MS"/>
              </a:rPr>
              <a:t>e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430">
                <a:latin typeface="Trebuchet MS"/>
                <a:cs typeface="Trebuchet MS"/>
              </a:rPr>
              <a:t>L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40">
                <a:latin typeface="Trebuchet MS"/>
                <a:cs typeface="Trebuchet MS"/>
              </a:rPr>
              <a:t>b</a:t>
            </a:r>
            <a:r>
              <a:rPr dirty="0" sz="4250" spc="-250">
                <a:latin typeface="Trebuchet MS"/>
                <a:cs typeface="Trebuchet MS"/>
              </a:rPr>
              <a:t>i</a:t>
            </a:r>
            <a:r>
              <a:rPr dirty="0" sz="4250" spc="-170">
                <a:latin typeface="Trebuchet MS"/>
                <a:cs typeface="Trebuchet MS"/>
              </a:rPr>
              <a:t>h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535">
                <a:latin typeface="Trebuchet MS"/>
                <a:cs typeface="Trebuchet MS"/>
              </a:rPr>
              <a:t>C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40">
                <a:latin typeface="Trebuchet MS"/>
                <a:cs typeface="Trebuchet MS"/>
              </a:rPr>
              <a:t>p</a:t>
            </a:r>
            <a:r>
              <a:rPr dirty="0" sz="4250" spc="175">
                <a:latin typeface="Trebuchet MS"/>
                <a:cs typeface="Trebuchet MS"/>
              </a:rPr>
              <a:t>a</a:t>
            </a:r>
            <a:r>
              <a:rPr dirty="0" sz="4250" spc="-295">
                <a:latin typeface="Trebuchet MS"/>
                <a:cs typeface="Trebuchet MS"/>
              </a:rPr>
              <a:t>t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40">
                <a:latin typeface="Trebuchet MS"/>
                <a:cs typeface="Trebuchet MS"/>
              </a:rPr>
              <a:t>d</a:t>
            </a:r>
            <a:r>
              <a:rPr dirty="0" sz="4250" spc="175">
                <a:latin typeface="Trebuchet MS"/>
                <a:cs typeface="Trebuchet MS"/>
              </a:rPr>
              <a:t>a</a:t>
            </a:r>
            <a:r>
              <a:rPr dirty="0" sz="4250" spc="-170">
                <a:latin typeface="Trebuchet MS"/>
                <a:cs typeface="Trebuchet MS"/>
              </a:rPr>
              <a:t>n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180">
                <a:latin typeface="Trebuchet MS"/>
                <a:cs typeface="Trebuchet MS"/>
              </a:rPr>
              <a:t>R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-25">
                <a:latin typeface="Trebuchet MS"/>
                <a:cs typeface="Trebuchet MS"/>
              </a:rPr>
              <a:t>s</a:t>
            </a:r>
            <a:r>
              <a:rPr dirty="0" sz="4250" spc="40">
                <a:latin typeface="Trebuchet MS"/>
                <a:cs typeface="Trebuchet MS"/>
              </a:rPr>
              <a:t>p</a:t>
            </a:r>
            <a:r>
              <a:rPr dirty="0" sz="4250" spc="40">
                <a:latin typeface="Trebuchet MS"/>
                <a:cs typeface="Trebuchet MS"/>
              </a:rPr>
              <a:t>o</a:t>
            </a:r>
            <a:r>
              <a:rPr dirty="0" sz="4250" spc="-175">
                <a:latin typeface="Trebuchet MS"/>
                <a:cs typeface="Trebuchet MS"/>
              </a:rPr>
              <a:t>n</a:t>
            </a:r>
            <a:r>
              <a:rPr dirty="0" sz="4250" spc="-25">
                <a:latin typeface="Trebuchet MS"/>
                <a:cs typeface="Trebuchet MS"/>
              </a:rPr>
              <a:t>s</a:t>
            </a:r>
            <a:r>
              <a:rPr dirty="0" sz="4250" spc="-250">
                <a:latin typeface="Trebuchet MS"/>
                <a:cs typeface="Trebuchet MS"/>
              </a:rPr>
              <a:t>i</a:t>
            </a:r>
            <a:r>
              <a:rPr dirty="0" sz="4250" spc="-130">
                <a:latin typeface="Trebuchet MS"/>
                <a:cs typeface="Trebuchet MS"/>
              </a:rPr>
              <a:t>f</a:t>
            </a:r>
            <a:endParaRPr sz="4250">
              <a:latin typeface="Trebuchet MS"/>
              <a:cs typeface="Trebuchet MS"/>
            </a:endParaRPr>
          </a:p>
          <a:p>
            <a:pPr marL="12700" marR="5080">
              <a:lnSpc>
                <a:spcPts val="5920"/>
              </a:lnSpc>
              <a:spcBef>
                <a:spcPts val="335"/>
              </a:spcBef>
            </a:pPr>
            <a:r>
              <a:rPr dirty="0" sz="4250" spc="40">
                <a:latin typeface="Trebuchet MS"/>
                <a:cs typeface="Trebuchet MS"/>
              </a:rPr>
              <a:t>Dengan </a:t>
            </a:r>
            <a:r>
              <a:rPr dirty="0" sz="4250" spc="15">
                <a:latin typeface="Trebuchet MS"/>
                <a:cs typeface="Trebuchet MS"/>
              </a:rPr>
              <a:t>adanya </a:t>
            </a:r>
            <a:r>
              <a:rPr dirty="0" sz="4250" spc="-135">
                <a:latin typeface="Trebuchet MS"/>
                <a:cs typeface="Trebuchet MS"/>
              </a:rPr>
              <a:t>AJAX, </a:t>
            </a:r>
            <a:r>
              <a:rPr dirty="0" sz="4250" spc="-60">
                <a:latin typeface="Trebuchet MS"/>
                <a:cs typeface="Trebuchet MS"/>
              </a:rPr>
              <a:t>hanya </a:t>
            </a:r>
            <a:r>
              <a:rPr dirty="0" sz="4250" spc="20">
                <a:latin typeface="Trebuchet MS"/>
                <a:cs typeface="Trebuchet MS"/>
              </a:rPr>
              <a:t>data </a:t>
            </a:r>
            <a:r>
              <a:rPr dirty="0" sz="4250">
                <a:latin typeface="Trebuchet MS"/>
                <a:cs typeface="Trebuchet MS"/>
              </a:rPr>
              <a:t>yang </a:t>
            </a:r>
            <a:r>
              <a:rPr dirty="0" sz="4250" spc="-140">
                <a:latin typeface="Trebuchet MS"/>
                <a:cs typeface="Trebuchet MS"/>
              </a:rPr>
              <a:t>diperlukan </a:t>
            </a:r>
            <a:r>
              <a:rPr dirty="0" sz="4250" spc="-60">
                <a:latin typeface="Trebuchet MS"/>
                <a:cs typeface="Trebuchet MS"/>
              </a:rPr>
              <a:t>saja </a:t>
            </a:r>
            <a:r>
              <a:rPr dirty="0" sz="4250">
                <a:latin typeface="Trebuchet MS"/>
                <a:cs typeface="Trebuchet MS"/>
              </a:rPr>
              <a:t>yang </a:t>
            </a:r>
            <a:r>
              <a:rPr dirty="0" sz="4250" spc="-50">
                <a:latin typeface="Trebuchet MS"/>
                <a:cs typeface="Trebuchet MS"/>
              </a:rPr>
              <a:t>akan </a:t>
            </a:r>
            <a:r>
              <a:rPr dirty="0" sz="4250" spc="-45">
                <a:latin typeface="Trebuchet MS"/>
                <a:cs typeface="Trebuchet MS"/>
              </a:rPr>
              <a:t> </a:t>
            </a:r>
            <a:r>
              <a:rPr dirty="0" sz="4250" spc="40">
                <a:latin typeface="Trebuchet MS"/>
                <a:cs typeface="Trebuchet MS"/>
              </a:rPr>
              <a:t>d</a:t>
            </a:r>
            <a:r>
              <a:rPr dirty="0" sz="4250" spc="-250">
                <a:latin typeface="Trebuchet MS"/>
                <a:cs typeface="Trebuchet MS"/>
              </a:rPr>
              <a:t>i</a:t>
            </a:r>
            <a:r>
              <a:rPr dirty="0" sz="4250" spc="-345">
                <a:latin typeface="Trebuchet MS"/>
                <a:cs typeface="Trebuchet MS"/>
              </a:rPr>
              <a:t>r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40">
                <a:latin typeface="Trebuchet MS"/>
                <a:cs typeface="Trebuchet MS"/>
              </a:rPr>
              <a:t>q</a:t>
            </a:r>
            <a:r>
              <a:rPr dirty="0" sz="4250" spc="-175">
                <a:latin typeface="Trebuchet MS"/>
                <a:cs typeface="Trebuchet MS"/>
              </a:rPr>
              <a:t>u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-25">
                <a:latin typeface="Trebuchet MS"/>
                <a:cs typeface="Trebuchet MS"/>
              </a:rPr>
              <a:t>s</a:t>
            </a:r>
            <a:r>
              <a:rPr dirty="0" sz="4250" spc="-295">
                <a:latin typeface="Trebuchet MS"/>
                <a:cs typeface="Trebuchet MS"/>
              </a:rPr>
              <a:t>t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370">
                <a:latin typeface="Trebuchet MS"/>
                <a:cs typeface="Trebuchet MS"/>
              </a:rPr>
              <a:t>k</a:t>
            </a:r>
            <a:r>
              <a:rPr dirty="0" sz="4250" spc="-15">
                <a:latin typeface="Trebuchet MS"/>
                <a:cs typeface="Trebuchet MS"/>
              </a:rPr>
              <a:t>e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25">
                <a:latin typeface="Trebuchet MS"/>
                <a:cs typeface="Trebuchet MS"/>
              </a:rPr>
              <a:t>s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-345">
                <a:latin typeface="Trebuchet MS"/>
                <a:cs typeface="Trebuchet MS"/>
              </a:rPr>
              <a:t>r</a:t>
            </a:r>
            <a:r>
              <a:rPr dirty="0" sz="4250" spc="-290">
                <a:latin typeface="Trebuchet MS"/>
                <a:cs typeface="Trebuchet MS"/>
              </a:rPr>
              <a:t>v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-345">
                <a:latin typeface="Trebuchet MS"/>
                <a:cs typeface="Trebuchet MS"/>
              </a:rPr>
              <a:t>r</a:t>
            </a:r>
            <a:r>
              <a:rPr dirty="0" sz="4250" spc="-434">
                <a:latin typeface="Trebuchet MS"/>
                <a:cs typeface="Trebuchet MS"/>
              </a:rPr>
              <a:t>.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290">
                <a:latin typeface="Trebuchet MS"/>
                <a:cs typeface="Trebuchet MS"/>
              </a:rPr>
              <a:t>M</a:t>
            </a:r>
            <a:r>
              <a:rPr dirty="0" sz="4250" spc="175">
                <a:latin typeface="Trebuchet MS"/>
                <a:cs typeface="Trebuchet MS"/>
              </a:rPr>
              <a:t>a</a:t>
            </a:r>
            <a:r>
              <a:rPr dirty="0" sz="4250" spc="-370">
                <a:latin typeface="Trebuchet MS"/>
                <a:cs typeface="Trebuchet MS"/>
              </a:rPr>
              <a:t>k</a:t>
            </a:r>
            <a:r>
              <a:rPr dirty="0" sz="4250" spc="175">
                <a:latin typeface="Trebuchet MS"/>
                <a:cs typeface="Trebuchet MS"/>
              </a:rPr>
              <a:t>a</a:t>
            </a:r>
            <a:r>
              <a:rPr dirty="0" sz="4250" spc="-580">
                <a:latin typeface="Trebuchet MS"/>
                <a:cs typeface="Trebuchet MS"/>
              </a:rPr>
              <a:t>,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40">
                <a:latin typeface="Trebuchet MS"/>
                <a:cs typeface="Trebuchet MS"/>
              </a:rPr>
              <a:t>p</a:t>
            </a:r>
            <a:r>
              <a:rPr dirty="0" sz="4250" spc="-345">
                <a:latin typeface="Trebuchet MS"/>
                <a:cs typeface="Trebuchet MS"/>
              </a:rPr>
              <a:t>r</a:t>
            </a:r>
            <a:r>
              <a:rPr dirty="0" sz="4250" spc="40">
                <a:latin typeface="Trebuchet MS"/>
                <a:cs typeface="Trebuchet MS"/>
              </a:rPr>
              <a:t>o</a:t>
            </a:r>
            <a:r>
              <a:rPr dirty="0" sz="4250" spc="-25">
                <a:latin typeface="Trebuchet MS"/>
                <a:cs typeface="Trebuchet MS"/>
              </a:rPr>
              <a:t>s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-20">
                <a:latin typeface="Trebuchet MS"/>
                <a:cs typeface="Trebuchet MS"/>
              </a:rPr>
              <a:t>s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40">
                <a:latin typeface="Trebuchet MS"/>
                <a:cs typeface="Trebuchet MS"/>
              </a:rPr>
              <a:t>d</a:t>
            </a:r>
            <a:r>
              <a:rPr dirty="0" sz="4250" spc="-245">
                <a:latin typeface="Trebuchet MS"/>
                <a:cs typeface="Trebuchet MS"/>
              </a:rPr>
              <a:t>i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25">
                <a:latin typeface="Trebuchet MS"/>
                <a:cs typeface="Trebuchet MS"/>
              </a:rPr>
              <a:t>s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-345">
                <a:latin typeface="Trebuchet MS"/>
                <a:cs typeface="Trebuchet MS"/>
              </a:rPr>
              <a:t>r</a:t>
            </a:r>
            <a:r>
              <a:rPr dirty="0" sz="4250" spc="-290">
                <a:latin typeface="Trebuchet MS"/>
                <a:cs typeface="Trebuchet MS"/>
              </a:rPr>
              <a:t>v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-340">
                <a:latin typeface="Trebuchet MS"/>
                <a:cs typeface="Trebuchet MS"/>
              </a:rPr>
              <a:t>r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40">
                <a:latin typeface="Trebuchet MS"/>
                <a:cs typeface="Trebuchet MS"/>
              </a:rPr>
              <a:t>b</a:t>
            </a:r>
            <a:r>
              <a:rPr dirty="0" sz="4250" spc="-250">
                <a:latin typeface="Trebuchet MS"/>
                <a:cs typeface="Trebuchet MS"/>
              </a:rPr>
              <a:t>i</a:t>
            </a:r>
            <a:r>
              <a:rPr dirty="0" sz="4250" spc="-25">
                <a:latin typeface="Trebuchet MS"/>
                <a:cs typeface="Trebuchet MS"/>
              </a:rPr>
              <a:t>s</a:t>
            </a:r>
            <a:r>
              <a:rPr dirty="0" sz="4250" spc="180">
                <a:latin typeface="Trebuchet MS"/>
                <a:cs typeface="Trebuchet MS"/>
              </a:rPr>
              <a:t>a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570">
                <a:latin typeface="Trebuchet MS"/>
                <a:cs typeface="Trebuchet MS"/>
              </a:rPr>
              <a:t>j</a:t>
            </a:r>
            <a:r>
              <a:rPr dirty="0" sz="4250" spc="175">
                <a:latin typeface="Trebuchet MS"/>
                <a:cs typeface="Trebuchet MS"/>
              </a:rPr>
              <a:t>a</a:t>
            </a:r>
            <a:r>
              <a:rPr dirty="0" sz="4250" spc="40">
                <a:latin typeface="Trebuchet MS"/>
                <a:cs typeface="Trebuchet MS"/>
              </a:rPr>
              <a:t>d</a:t>
            </a:r>
            <a:r>
              <a:rPr dirty="0" sz="4250" spc="-245">
                <a:latin typeface="Trebuchet MS"/>
                <a:cs typeface="Trebuchet MS"/>
              </a:rPr>
              <a:t>i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330">
                <a:latin typeface="Trebuchet MS"/>
                <a:cs typeface="Trebuchet MS"/>
              </a:rPr>
              <a:t>l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40">
                <a:latin typeface="Trebuchet MS"/>
                <a:cs typeface="Trebuchet MS"/>
              </a:rPr>
              <a:t>b</a:t>
            </a:r>
            <a:r>
              <a:rPr dirty="0" sz="4250" spc="-250">
                <a:latin typeface="Trebuchet MS"/>
                <a:cs typeface="Trebuchet MS"/>
              </a:rPr>
              <a:t>i</a:t>
            </a:r>
            <a:r>
              <a:rPr dirty="0" sz="4250" spc="-170">
                <a:latin typeface="Trebuchet MS"/>
                <a:cs typeface="Trebuchet MS"/>
              </a:rPr>
              <a:t>h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95">
                <a:latin typeface="Trebuchet MS"/>
                <a:cs typeface="Trebuchet MS"/>
              </a:rPr>
              <a:t>c</a:t>
            </a:r>
            <a:r>
              <a:rPr dirty="0" sz="4250" spc="-20">
                <a:latin typeface="Trebuchet MS"/>
                <a:cs typeface="Trebuchet MS"/>
              </a:rPr>
              <a:t>e</a:t>
            </a:r>
            <a:r>
              <a:rPr dirty="0" sz="4250" spc="40">
                <a:latin typeface="Trebuchet MS"/>
                <a:cs typeface="Trebuchet MS"/>
              </a:rPr>
              <a:t>p</a:t>
            </a:r>
            <a:r>
              <a:rPr dirty="0" sz="4250" spc="175">
                <a:latin typeface="Trebuchet MS"/>
                <a:cs typeface="Trebuchet MS"/>
              </a:rPr>
              <a:t>a</a:t>
            </a:r>
            <a:r>
              <a:rPr dirty="0" sz="4250" spc="-295">
                <a:latin typeface="Trebuchet MS"/>
                <a:cs typeface="Trebuchet MS"/>
              </a:rPr>
              <a:t>t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40">
                <a:latin typeface="Trebuchet MS"/>
                <a:cs typeface="Trebuchet MS"/>
              </a:rPr>
              <a:t>d</a:t>
            </a:r>
            <a:r>
              <a:rPr dirty="0" sz="4250" spc="175">
                <a:latin typeface="Trebuchet MS"/>
                <a:cs typeface="Trebuchet MS"/>
              </a:rPr>
              <a:t>a</a:t>
            </a:r>
            <a:r>
              <a:rPr dirty="0" sz="4250" spc="-120">
                <a:latin typeface="Trebuchet MS"/>
                <a:cs typeface="Trebuchet MS"/>
              </a:rPr>
              <a:t>n  </a:t>
            </a:r>
            <a:r>
              <a:rPr dirty="0" sz="4250" spc="20">
                <a:latin typeface="Trebuchet MS"/>
                <a:cs typeface="Trebuchet MS"/>
              </a:rPr>
              <a:t>data </a:t>
            </a:r>
            <a:r>
              <a:rPr dirty="0" sz="4250" spc="-15">
                <a:latin typeface="Trebuchet MS"/>
                <a:cs typeface="Trebuchet MS"/>
              </a:rPr>
              <a:t>bisa langsung </a:t>
            </a:r>
            <a:r>
              <a:rPr dirty="0" sz="4250" spc="-245">
                <a:latin typeface="Trebuchet MS"/>
                <a:cs typeface="Trebuchet MS"/>
              </a:rPr>
              <a:t>dikirim </a:t>
            </a:r>
            <a:r>
              <a:rPr dirty="0" sz="4250" spc="-150">
                <a:latin typeface="Trebuchet MS"/>
                <a:cs typeface="Trebuchet MS"/>
              </a:rPr>
              <a:t>kembali </a:t>
            </a:r>
            <a:r>
              <a:rPr dirty="0" sz="4250" spc="-190">
                <a:latin typeface="Trebuchet MS"/>
                <a:cs typeface="Trebuchet MS"/>
              </a:rPr>
              <a:t>ke </a:t>
            </a:r>
            <a:r>
              <a:rPr dirty="0" sz="4250" spc="-150">
                <a:latin typeface="Trebuchet MS"/>
                <a:cs typeface="Trebuchet MS"/>
              </a:rPr>
              <a:t>browser. </a:t>
            </a:r>
            <a:r>
              <a:rPr dirty="0" sz="4250" spc="-75">
                <a:latin typeface="Trebuchet MS"/>
                <a:cs typeface="Trebuchet MS"/>
              </a:rPr>
              <a:t>Imbas </a:t>
            </a:r>
            <a:r>
              <a:rPr dirty="0" sz="4250">
                <a:latin typeface="Trebuchet MS"/>
                <a:cs typeface="Trebuchet MS"/>
              </a:rPr>
              <a:t>yang </a:t>
            </a:r>
            <a:r>
              <a:rPr dirty="0" sz="4250" spc="5">
                <a:latin typeface="Trebuchet MS"/>
                <a:cs typeface="Trebuchet MS"/>
              </a:rPr>
              <a:t> </a:t>
            </a:r>
            <a:r>
              <a:rPr dirty="0" sz="4250" spc="-65">
                <a:latin typeface="Trebuchet MS"/>
                <a:cs typeface="Trebuchet MS"/>
              </a:rPr>
              <a:t>dirasakan</a:t>
            </a:r>
            <a:r>
              <a:rPr dirty="0" sz="4250" spc="-145">
                <a:latin typeface="Trebuchet MS"/>
                <a:cs typeface="Trebuchet MS"/>
              </a:rPr>
              <a:t> </a:t>
            </a:r>
            <a:r>
              <a:rPr dirty="0" sz="4250" spc="-80">
                <a:latin typeface="Trebuchet MS"/>
                <a:cs typeface="Trebuchet MS"/>
              </a:rPr>
              <a:t>pengunjung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10">
                <a:latin typeface="Trebuchet MS"/>
                <a:cs typeface="Trebuchet MS"/>
              </a:rPr>
              <a:t>adalah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30">
                <a:latin typeface="Trebuchet MS"/>
                <a:cs typeface="Trebuchet MS"/>
              </a:rPr>
              <a:t>loading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95">
                <a:latin typeface="Trebuchet MS"/>
                <a:cs typeface="Trebuchet MS"/>
              </a:rPr>
              <a:t>website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150">
                <a:latin typeface="Trebuchet MS"/>
                <a:cs typeface="Trebuchet MS"/>
              </a:rPr>
              <a:t>jadi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145">
                <a:latin typeface="Trebuchet MS"/>
                <a:cs typeface="Trebuchet MS"/>
              </a:rPr>
              <a:t>lebih </a:t>
            </a:r>
            <a:r>
              <a:rPr dirty="0" sz="4250" spc="-75">
                <a:latin typeface="Trebuchet MS"/>
                <a:cs typeface="Trebuchet MS"/>
              </a:rPr>
              <a:t>cepat.</a:t>
            </a:r>
            <a:endParaRPr sz="4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800">
              <a:latin typeface="Trebuchet MS"/>
              <a:cs typeface="Trebuchet MS"/>
            </a:endParaRPr>
          </a:p>
          <a:p>
            <a:pPr marL="12700" marR="458470">
              <a:lnSpc>
                <a:spcPct val="116199"/>
              </a:lnSpc>
            </a:pPr>
            <a:r>
              <a:rPr dirty="0" sz="4250" spc="-220">
                <a:latin typeface="Trebuchet MS"/>
                <a:cs typeface="Trebuchet MS"/>
              </a:rPr>
              <a:t>Jadi, </a:t>
            </a:r>
            <a:r>
              <a:rPr dirty="0" sz="4250" spc="-80">
                <a:latin typeface="Trebuchet MS"/>
                <a:cs typeface="Trebuchet MS"/>
              </a:rPr>
              <a:t>pengunjung </a:t>
            </a:r>
            <a:r>
              <a:rPr dirty="0" sz="4250" spc="-165">
                <a:latin typeface="Trebuchet MS"/>
                <a:cs typeface="Trebuchet MS"/>
              </a:rPr>
              <a:t>tak perlu </a:t>
            </a:r>
            <a:r>
              <a:rPr dirty="0" sz="4250" spc="-55">
                <a:latin typeface="Trebuchet MS"/>
                <a:cs typeface="Trebuchet MS"/>
              </a:rPr>
              <a:t>menunggu </a:t>
            </a:r>
            <a:r>
              <a:rPr dirty="0" sz="4250" spc="-70">
                <a:latin typeface="Trebuchet MS"/>
                <a:cs typeface="Trebuchet MS"/>
              </a:rPr>
              <a:t>lama </a:t>
            </a:r>
            <a:r>
              <a:rPr dirty="0" sz="4250" spc="-190">
                <a:latin typeface="Trebuchet MS"/>
                <a:cs typeface="Trebuchet MS"/>
              </a:rPr>
              <a:t>ketika </a:t>
            </a:r>
            <a:r>
              <a:rPr dirty="0" sz="4250" spc="-50">
                <a:latin typeface="Trebuchet MS"/>
                <a:cs typeface="Trebuchet MS"/>
              </a:rPr>
              <a:t>mengakses </a:t>
            </a:r>
            <a:r>
              <a:rPr dirty="0" sz="4250" spc="-240">
                <a:latin typeface="Trebuchet MS"/>
                <a:cs typeface="Trebuchet MS"/>
              </a:rPr>
              <a:t>fitur </a:t>
            </a:r>
            <a:r>
              <a:rPr dirty="0" sz="4250" spc="-1270">
                <a:latin typeface="Trebuchet MS"/>
                <a:cs typeface="Trebuchet MS"/>
              </a:rPr>
              <a:t> </a:t>
            </a:r>
            <a:r>
              <a:rPr dirty="0" sz="4250" spc="-105">
                <a:latin typeface="Trebuchet MS"/>
                <a:cs typeface="Trebuchet MS"/>
              </a:rPr>
              <a:t>di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95">
                <a:latin typeface="Trebuchet MS"/>
                <a:cs typeface="Trebuchet MS"/>
              </a:rPr>
              <a:t>website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130">
                <a:latin typeface="Trebuchet MS"/>
                <a:cs typeface="Trebuchet MS"/>
              </a:rPr>
              <a:t>seperti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160">
                <a:latin typeface="Trebuchet MS"/>
                <a:cs typeface="Trebuchet MS"/>
              </a:rPr>
              <a:t>chat,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210">
                <a:latin typeface="Trebuchet MS"/>
                <a:cs typeface="Trebuchet MS"/>
              </a:rPr>
              <a:t>komentar,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15">
                <a:latin typeface="Trebuchet MS"/>
                <a:cs typeface="Trebuchet MS"/>
              </a:rPr>
              <a:t>dan</a:t>
            </a:r>
            <a:r>
              <a:rPr dirty="0" sz="4250" spc="-140">
                <a:latin typeface="Trebuchet MS"/>
                <a:cs typeface="Trebuchet MS"/>
              </a:rPr>
              <a:t> </a:t>
            </a:r>
            <a:r>
              <a:rPr dirty="0" sz="4250" spc="-165">
                <a:latin typeface="Trebuchet MS"/>
                <a:cs typeface="Trebuchet MS"/>
              </a:rPr>
              <a:t>lainnya.</a:t>
            </a:r>
            <a:endParaRPr sz="4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0"/>
            <a:ext cx="16535400" cy="8743950"/>
            <a:chOff x="1028711" y="1028700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14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75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0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1936" y="5905499"/>
              <a:ext cx="190500" cy="190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1936" y="6743699"/>
              <a:ext cx="190500" cy="190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1936" y="7581899"/>
              <a:ext cx="190500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77736" y="2108996"/>
            <a:ext cx="13815694" cy="5892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90"/>
              </a:spcBef>
            </a:pPr>
            <a:r>
              <a:rPr dirty="0" sz="4750" spc="110">
                <a:latin typeface="Trebuchet MS"/>
                <a:cs typeface="Trebuchet MS"/>
              </a:rPr>
              <a:t>A</a:t>
            </a:r>
            <a:r>
              <a:rPr dirty="0" sz="4750" spc="45">
                <a:latin typeface="Trebuchet MS"/>
                <a:cs typeface="Trebuchet MS"/>
              </a:rPr>
              <a:t>p</a:t>
            </a:r>
            <a:r>
              <a:rPr dirty="0" sz="4750" spc="-365">
                <a:latin typeface="Trebuchet MS"/>
                <a:cs typeface="Trebuchet MS"/>
              </a:rPr>
              <a:t>l</a:t>
            </a:r>
            <a:r>
              <a:rPr dirty="0" sz="4750" spc="-280">
                <a:latin typeface="Trebuchet MS"/>
                <a:cs typeface="Trebuchet MS"/>
              </a:rPr>
              <a:t>i</a:t>
            </a:r>
            <a:r>
              <a:rPr dirty="0" sz="4750" spc="-409">
                <a:latin typeface="Trebuchet MS"/>
                <a:cs typeface="Trebuchet MS"/>
              </a:rPr>
              <a:t>k</a:t>
            </a:r>
            <a:r>
              <a:rPr dirty="0" sz="4750" spc="195">
                <a:latin typeface="Trebuchet MS"/>
                <a:cs typeface="Trebuchet MS"/>
              </a:rPr>
              <a:t>a</a:t>
            </a:r>
            <a:r>
              <a:rPr dirty="0" sz="4750" spc="-25">
                <a:latin typeface="Trebuchet MS"/>
                <a:cs typeface="Trebuchet MS"/>
              </a:rPr>
              <a:t>s</a:t>
            </a:r>
            <a:r>
              <a:rPr dirty="0" sz="4750" spc="-275">
                <a:latin typeface="Trebuchet MS"/>
                <a:cs typeface="Trebuchet MS"/>
              </a:rPr>
              <a:t>i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340">
                <a:latin typeface="Trebuchet MS"/>
                <a:cs typeface="Trebuchet MS"/>
              </a:rPr>
              <a:t>y</a:t>
            </a:r>
            <a:r>
              <a:rPr dirty="0" sz="4750" spc="195">
                <a:latin typeface="Trebuchet MS"/>
                <a:cs typeface="Trebuchet MS"/>
              </a:rPr>
              <a:t>a</a:t>
            </a:r>
            <a:r>
              <a:rPr dirty="0" sz="4750" spc="-195">
                <a:latin typeface="Trebuchet MS"/>
                <a:cs typeface="Trebuchet MS"/>
              </a:rPr>
              <a:t>n</a:t>
            </a:r>
            <a:r>
              <a:rPr dirty="0" sz="4750" spc="340">
                <a:latin typeface="Trebuchet MS"/>
                <a:cs typeface="Trebuchet MS"/>
              </a:rPr>
              <a:t>g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280">
                <a:latin typeface="Trebuchet MS"/>
                <a:cs typeface="Trebuchet MS"/>
              </a:rPr>
              <a:t>H</a:t>
            </a:r>
            <a:r>
              <a:rPr dirty="0" sz="4750" spc="195">
                <a:latin typeface="Trebuchet MS"/>
                <a:cs typeface="Trebuchet MS"/>
              </a:rPr>
              <a:t>a</a:t>
            </a:r>
            <a:r>
              <a:rPr dirty="0" sz="4750" spc="-380">
                <a:latin typeface="Trebuchet MS"/>
                <a:cs typeface="Trebuchet MS"/>
              </a:rPr>
              <a:t>r</a:t>
            </a:r>
            <a:r>
              <a:rPr dirty="0" sz="4750" spc="-195">
                <a:latin typeface="Trebuchet MS"/>
                <a:cs typeface="Trebuchet MS"/>
              </a:rPr>
              <a:t>u</a:t>
            </a:r>
            <a:r>
              <a:rPr dirty="0" sz="4750" spc="-20">
                <a:latin typeface="Trebuchet MS"/>
                <a:cs typeface="Trebuchet MS"/>
              </a:rPr>
              <a:t>s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145">
                <a:latin typeface="Trebuchet MS"/>
                <a:cs typeface="Trebuchet MS"/>
              </a:rPr>
              <a:t>D</a:t>
            </a:r>
            <a:r>
              <a:rPr dirty="0" sz="4750" spc="-280">
                <a:latin typeface="Trebuchet MS"/>
                <a:cs typeface="Trebuchet MS"/>
              </a:rPr>
              <a:t>i</a:t>
            </a:r>
            <a:r>
              <a:rPr dirty="0" sz="4750" spc="-25">
                <a:latin typeface="Trebuchet MS"/>
                <a:cs typeface="Trebuchet MS"/>
              </a:rPr>
              <a:t>s</a:t>
            </a:r>
            <a:r>
              <a:rPr dirty="0" sz="4750" spc="-280">
                <a:latin typeface="Trebuchet MS"/>
                <a:cs typeface="Trebuchet MS"/>
              </a:rPr>
              <a:t>i</a:t>
            </a:r>
            <a:r>
              <a:rPr dirty="0" sz="4750" spc="195">
                <a:latin typeface="Trebuchet MS"/>
                <a:cs typeface="Trebuchet MS"/>
              </a:rPr>
              <a:t>a</a:t>
            </a:r>
            <a:r>
              <a:rPr dirty="0" sz="4750" spc="45">
                <a:latin typeface="Trebuchet MS"/>
                <a:cs typeface="Trebuchet MS"/>
              </a:rPr>
              <a:t>p</a:t>
            </a:r>
            <a:r>
              <a:rPr dirty="0" sz="4750" spc="-409">
                <a:latin typeface="Trebuchet MS"/>
                <a:cs typeface="Trebuchet MS"/>
              </a:rPr>
              <a:t>k</a:t>
            </a:r>
            <a:r>
              <a:rPr dirty="0" sz="4750" spc="195">
                <a:latin typeface="Trebuchet MS"/>
                <a:cs typeface="Trebuchet MS"/>
              </a:rPr>
              <a:t>a</a:t>
            </a:r>
            <a:r>
              <a:rPr dirty="0" sz="4750" spc="-190">
                <a:latin typeface="Trebuchet MS"/>
                <a:cs typeface="Trebuchet MS"/>
              </a:rPr>
              <a:t>n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195">
                <a:latin typeface="Trebuchet MS"/>
                <a:cs typeface="Trebuchet MS"/>
              </a:rPr>
              <a:t>un</a:t>
            </a:r>
            <a:r>
              <a:rPr dirty="0" sz="4750" spc="-335">
                <a:latin typeface="Trebuchet MS"/>
                <a:cs typeface="Trebuchet MS"/>
              </a:rPr>
              <a:t>t</a:t>
            </a:r>
            <a:r>
              <a:rPr dirty="0" sz="4750" spc="-195">
                <a:latin typeface="Trebuchet MS"/>
                <a:cs typeface="Trebuchet MS"/>
              </a:rPr>
              <a:t>u</a:t>
            </a:r>
            <a:r>
              <a:rPr dirty="0" sz="4750" spc="-405">
                <a:latin typeface="Trebuchet MS"/>
                <a:cs typeface="Trebuchet MS"/>
              </a:rPr>
              <a:t>k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330">
                <a:latin typeface="Trebuchet MS"/>
                <a:cs typeface="Trebuchet MS"/>
              </a:rPr>
              <a:t>M</a:t>
            </a:r>
            <a:r>
              <a:rPr dirty="0" sz="4750" spc="-20">
                <a:latin typeface="Trebuchet MS"/>
                <a:cs typeface="Trebuchet MS"/>
              </a:rPr>
              <a:t>e</a:t>
            </a:r>
            <a:r>
              <a:rPr dirty="0" sz="4750" spc="-340">
                <a:latin typeface="Trebuchet MS"/>
                <a:cs typeface="Trebuchet MS"/>
              </a:rPr>
              <a:t>m</a:t>
            </a:r>
            <a:r>
              <a:rPr dirty="0" sz="4750" spc="45">
                <a:latin typeface="Trebuchet MS"/>
                <a:cs typeface="Trebuchet MS"/>
              </a:rPr>
              <a:t>b</a:t>
            </a:r>
            <a:r>
              <a:rPr dirty="0" sz="4750" spc="-195">
                <a:latin typeface="Trebuchet MS"/>
                <a:cs typeface="Trebuchet MS"/>
              </a:rPr>
              <a:t>u</a:t>
            </a:r>
            <a:r>
              <a:rPr dirty="0" sz="4750" spc="195">
                <a:latin typeface="Trebuchet MS"/>
                <a:cs typeface="Trebuchet MS"/>
              </a:rPr>
              <a:t>a</a:t>
            </a:r>
            <a:r>
              <a:rPr dirty="0" sz="4750" spc="-330">
                <a:latin typeface="Trebuchet MS"/>
                <a:cs typeface="Trebuchet MS"/>
              </a:rPr>
              <a:t>t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110">
                <a:latin typeface="Trebuchet MS"/>
                <a:cs typeface="Trebuchet MS"/>
              </a:rPr>
              <a:t>A</a:t>
            </a:r>
            <a:r>
              <a:rPr dirty="0" sz="4750" spc="-545">
                <a:latin typeface="Trebuchet MS"/>
                <a:cs typeface="Trebuchet MS"/>
              </a:rPr>
              <a:t>J</a:t>
            </a:r>
            <a:r>
              <a:rPr dirty="0" sz="4750" spc="110">
                <a:latin typeface="Trebuchet MS"/>
                <a:cs typeface="Trebuchet MS"/>
              </a:rPr>
              <a:t>A</a:t>
            </a:r>
            <a:r>
              <a:rPr dirty="0" sz="4750" spc="155">
                <a:latin typeface="Trebuchet MS"/>
                <a:cs typeface="Trebuchet MS"/>
              </a:rPr>
              <a:t>X  </a:t>
            </a:r>
            <a:r>
              <a:rPr dirty="0" sz="4750" spc="120">
                <a:latin typeface="Trebuchet MS"/>
                <a:cs typeface="Trebuchet MS"/>
              </a:rPr>
              <a:t>Ada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15">
                <a:latin typeface="Trebuchet MS"/>
                <a:cs typeface="Trebuchet MS"/>
              </a:rPr>
              <a:t>beberapa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114">
                <a:latin typeface="Trebuchet MS"/>
                <a:cs typeface="Trebuchet MS"/>
              </a:rPr>
              <a:t>aplikasi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>
                <a:latin typeface="Trebuchet MS"/>
                <a:cs typeface="Trebuchet MS"/>
              </a:rPr>
              <a:t>yang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180">
                <a:latin typeface="Trebuchet MS"/>
                <a:cs typeface="Trebuchet MS"/>
              </a:rPr>
              <a:t>perlu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114">
                <a:latin typeface="Trebuchet MS"/>
                <a:cs typeface="Trebuchet MS"/>
              </a:rPr>
              <a:t>di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195">
                <a:latin typeface="Trebuchet MS"/>
                <a:cs typeface="Trebuchet MS"/>
              </a:rPr>
              <a:t>install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265">
                <a:latin typeface="Trebuchet MS"/>
                <a:cs typeface="Trebuchet MS"/>
              </a:rPr>
              <a:t>untuk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15">
                <a:latin typeface="Trebuchet MS"/>
                <a:cs typeface="Trebuchet MS"/>
              </a:rPr>
              <a:t>bisa </a:t>
            </a:r>
            <a:r>
              <a:rPr dirty="0" sz="4750" spc="-1415">
                <a:latin typeface="Trebuchet MS"/>
                <a:cs typeface="Trebuchet MS"/>
              </a:rPr>
              <a:t> </a:t>
            </a:r>
            <a:r>
              <a:rPr dirty="0" sz="4750" spc="-110">
                <a:latin typeface="Trebuchet MS"/>
                <a:cs typeface="Trebuchet MS"/>
              </a:rPr>
              <a:t>menerapkan</a:t>
            </a:r>
            <a:r>
              <a:rPr dirty="0" sz="4750" spc="-160">
                <a:latin typeface="Trebuchet MS"/>
                <a:cs typeface="Trebuchet MS"/>
              </a:rPr>
              <a:t> </a:t>
            </a:r>
            <a:r>
              <a:rPr dirty="0" sz="4750" spc="-25">
                <a:latin typeface="Trebuchet MS"/>
                <a:cs typeface="Trebuchet MS"/>
              </a:rPr>
              <a:t>AJAX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120">
                <a:latin typeface="Trebuchet MS"/>
                <a:cs typeface="Trebuchet MS"/>
              </a:rPr>
              <a:t>pada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175">
                <a:latin typeface="Trebuchet MS"/>
                <a:cs typeface="Trebuchet MS"/>
              </a:rPr>
              <a:t>website,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240">
                <a:latin typeface="Trebuchet MS"/>
                <a:cs typeface="Trebuchet MS"/>
              </a:rPr>
              <a:t>yaitu:</a:t>
            </a:r>
            <a:endParaRPr sz="4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650">
              <a:latin typeface="Trebuchet MS"/>
              <a:cs typeface="Trebuchet MS"/>
            </a:endParaRPr>
          </a:p>
          <a:p>
            <a:pPr marL="1034415" marR="9942830">
              <a:lnSpc>
                <a:spcPct val="115799"/>
              </a:lnSpc>
            </a:pPr>
            <a:r>
              <a:rPr dirty="0" sz="4750" spc="-680">
                <a:latin typeface="Trebuchet MS"/>
                <a:cs typeface="Trebuchet MS"/>
              </a:rPr>
              <a:t>T</a:t>
            </a:r>
            <a:r>
              <a:rPr dirty="0" sz="4750" spc="-20">
                <a:latin typeface="Trebuchet MS"/>
                <a:cs typeface="Trebuchet MS"/>
              </a:rPr>
              <a:t>e</a:t>
            </a:r>
            <a:r>
              <a:rPr dirty="0" sz="4750" spc="-409">
                <a:latin typeface="Trebuchet MS"/>
                <a:cs typeface="Trebuchet MS"/>
              </a:rPr>
              <a:t>k</a:t>
            </a:r>
            <a:r>
              <a:rPr dirty="0" sz="4750" spc="-20">
                <a:latin typeface="Trebuchet MS"/>
                <a:cs typeface="Trebuchet MS"/>
              </a:rPr>
              <a:t>s</a:t>
            </a:r>
            <a:r>
              <a:rPr dirty="0" sz="4750" spc="-155">
                <a:latin typeface="Trebuchet MS"/>
                <a:cs typeface="Trebuchet MS"/>
              </a:rPr>
              <a:t> </a:t>
            </a:r>
            <a:r>
              <a:rPr dirty="0" sz="4750" spc="-20">
                <a:latin typeface="Trebuchet MS"/>
                <a:cs typeface="Trebuchet MS"/>
              </a:rPr>
              <a:t>e</a:t>
            </a:r>
            <a:r>
              <a:rPr dirty="0" sz="4750" spc="45">
                <a:latin typeface="Trebuchet MS"/>
                <a:cs typeface="Trebuchet MS"/>
              </a:rPr>
              <a:t>d</a:t>
            </a:r>
            <a:r>
              <a:rPr dirty="0" sz="4750" spc="-280">
                <a:latin typeface="Trebuchet MS"/>
                <a:cs typeface="Trebuchet MS"/>
              </a:rPr>
              <a:t>i</a:t>
            </a:r>
            <a:r>
              <a:rPr dirty="0" sz="4750" spc="-335">
                <a:latin typeface="Trebuchet MS"/>
                <a:cs typeface="Trebuchet MS"/>
              </a:rPr>
              <a:t>t</a:t>
            </a:r>
            <a:r>
              <a:rPr dirty="0" sz="4750" spc="45">
                <a:latin typeface="Trebuchet MS"/>
                <a:cs typeface="Trebuchet MS"/>
              </a:rPr>
              <a:t>o</a:t>
            </a:r>
            <a:r>
              <a:rPr dirty="0" sz="4750" spc="-320">
                <a:latin typeface="Trebuchet MS"/>
                <a:cs typeface="Trebuchet MS"/>
              </a:rPr>
              <a:t>r  </a:t>
            </a:r>
            <a:r>
              <a:rPr dirty="0" sz="4750" spc="-105">
                <a:latin typeface="Trebuchet MS"/>
                <a:cs typeface="Trebuchet MS"/>
              </a:rPr>
              <a:t>Web</a:t>
            </a:r>
            <a:r>
              <a:rPr dirty="0" sz="4750" spc="-235">
                <a:latin typeface="Trebuchet MS"/>
                <a:cs typeface="Trebuchet MS"/>
              </a:rPr>
              <a:t> </a:t>
            </a:r>
            <a:r>
              <a:rPr dirty="0" sz="4750" spc="-190">
                <a:latin typeface="Trebuchet MS"/>
                <a:cs typeface="Trebuchet MS"/>
              </a:rPr>
              <a:t>server</a:t>
            </a:r>
            <a:endParaRPr sz="4750">
              <a:latin typeface="Trebuchet MS"/>
              <a:cs typeface="Trebuchet MS"/>
            </a:endParaRPr>
          </a:p>
          <a:p>
            <a:pPr marL="1034415">
              <a:lnSpc>
                <a:spcPct val="100000"/>
              </a:lnSpc>
              <a:spcBef>
                <a:spcPts val="900"/>
              </a:spcBef>
            </a:pPr>
            <a:r>
              <a:rPr dirty="0" sz="4750" spc="-114">
                <a:latin typeface="Trebuchet MS"/>
                <a:cs typeface="Trebuchet MS"/>
              </a:rPr>
              <a:t>Postman</a:t>
            </a:r>
            <a:r>
              <a:rPr dirty="0" sz="4750" spc="-185">
                <a:latin typeface="Trebuchet MS"/>
                <a:cs typeface="Trebuchet MS"/>
              </a:rPr>
              <a:t> </a:t>
            </a:r>
            <a:r>
              <a:rPr dirty="0" sz="4750" spc="-110">
                <a:latin typeface="Trebuchet MS"/>
                <a:cs typeface="Trebuchet MS"/>
              </a:rPr>
              <a:t>(opsional)</a:t>
            </a:r>
            <a:endParaRPr sz="4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0"/>
            <a:ext cx="16535400" cy="8743950"/>
            <a:chOff x="1028711" y="1028700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14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75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0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7736" y="2224532"/>
            <a:ext cx="8597265" cy="74739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00" spc="200">
                <a:latin typeface="Tahoma"/>
                <a:cs typeface="Tahoma"/>
              </a:rPr>
              <a:t>Kelebihan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175">
                <a:latin typeface="Tahoma"/>
                <a:cs typeface="Tahoma"/>
              </a:rPr>
              <a:t>menggunakan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340">
                <a:latin typeface="Tahoma"/>
                <a:cs typeface="Tahoma"/>
              </a:rPr>
              <a:t>AJAX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7736" y="3167669"/>
            <a:ext cx="12526645" cy="554609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3100" spc="-415">
                <a:latin typeface="Tahoma"/>
                <a:cs typeface="Tahoma"/>
              </a:rPr>
              <a:t>1.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35">
                <a:latin typeface="Tahoma"/>
                <a:cs typeface="Tahoma"/>
              </a:rPr>
              <a:t>Untuk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155">
                <a:latin typeface="Tahoma"/>
                <a:cs typeface="Tahoma"/>
              </a:rPr>
              <a:t>Meningkatkan</a:t>
            </a:r>
            <a:r>
              <a:rPr dirty="0" sz="3100" spc="-185">
                <a:latin typeface="Tahoma"/>
                <a:cs typeface="Tahoma"/>
              </a:rPr>
              <a:t> </a:t>
            </a:r>
            <a:r>
              <a:rPr dirty="0" sz="3100" spc="105">
                <a:latin typeface="Tahoma"/>
                <a:cs typeface="Tahoma"/>
              </a:rPr>
              <a:t>User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110">
                <a:latin typeface="Tahoma"/>
                <a:cs typeface="Tahoma"/>
              </a:rPr>
              <a:t>Experience</a:t>
            </a:r>
            <a:r>
              <a:rPr dirty="0" sz="3100" spc="-185">
                <a:latin typeface="Tahoma"/>
                <a:cs typeface="Tahoma"/>
              </a:rPr>
              <a:t> </a:t>
            </a:r>
            <a:r>
              <a:rPr dirty="0" sz="3100" spc="-70">
                <a:latin typeface="Tahoma"/>
                <a:cs typeface="Tahoma"/>
              </a:rPr>
              <a:t>(UX)</a:t>
            </a:r>
            <a:endParaRPr sz="3100">
              <a:latin typeface="Tahoma"/>
              <a:cs typeface="Tahoma"/>
            </a:endParaRPr>
          </a:p>
          <a:p>
            <a:pPr algn="just" marL="12700" marR="5080">
              <a:lnSpc>
                <a:spcPct val="115100"/>
              </a:lnSpc>
              <a:spcBef>
                <a:spcPts val="10"/>
              </a:spcBef>
            </a:pPr>
            <a:r>
              <a:rPr dirty="0" sz="3150" spc="20">
                <a:latin typeface="Trebuchet MS"/>
                <a:cs typeface="Trebuchet MS"/>
              </a:rPr>
              <a:t>Manfaat</a:t>
            </a:r>
            <a:r>
              <a:rPr dirty="0" sz="3150" spc="25">
                <a:latin typeface="Trebuchet MS"/>
                <a:cs typeface="Trebuchet MS"/>
              </a:rPr>
              <a:t> </a:t>
            </a:r>
            <a:r>
              <a:rPr dirty="0" sz="3150" spc="-35">
                <a:latin typeface="Trebuchet MS"/>
                <a:cs typeface="Trebuchet MS"/>
              </a:rPr>
              <a:t>paling</a:t>
            </a:r>
            <a:r>
              <a:rPr dirty="0" sz="3150" spc="-30">
                <a:latin typeface="Trebuchet MS"/>
                <a:cs typeface="Trebuchet MS"/>
              </a:rPr>
              <a:t> </a:t>
            </a:r>
            <a:r>
              <a:rPr dirty="0" sz="3150" spc="-65">
                <a:latin typeface="Trebuchet MS"/>
                <a:cs typeface="Trebuchet MS"/>
              </a:rPr>
              <a:t>penting</a:t>
            </a:r>
            <a:r>
              <a:rPr dirty="0" sz="3150" spc="-60">
                <a:latin typeface="Trebuchet MS"/>
                <a:cs typeface="Trebuchet MS"/>
              </a:rPr>
              <a:t> </a:t>
            </a:r>
            <a:r>
              <a:rPr dirty="0" sz="3150">
                <a:latin typeface="Trebuchet MS"/>
                <a:cs typeface="Trebuchet MS"/>
              </a:rPr>
              <a:t>saat</a:t>
            </a:r>
            <a:r>
              <a:rPr dirty="0" sz="3150" spc="5">
                <a:latin typeface="Trebuchet MS"/>
                <a:cs typeface="Trebuchet MS"/>
              </a:rPr>
              <a:t> </a:t>
            </a:r>
            <a:r>
              <a:rPr dirty="0" sz="3150" spc="-35">
                <a:latin typeface="Trebuchet MS"/>
                <a:cs typeface="Trebuchet MS"/>
              </a:rPr>
              <a:t>menggunakan</a:t>
            </a:r>
            <a:r>
              <a:rPr dirty="0" sz="3150" spc="-30">
                <a:latin typeface="Trebuchet MS"/>
                <a:cs typeface="Trebuchet MS"/>
              </a:rPr>
              <a:t> </a:t>
            </a:r>
            <a:r>
              <a:rPr dirty="0" sz="3150" spc="-90">
                <a:latin typeface="Trebuchet MS"/>
                <a:cs typeface="Trebuchet MS"/>
              </a:rPr>
              <a:t>teknologi</a:t>
            </a:r>
            <a:r>
              <a:rPr dirty="0" sz="3150" spc="-85">
                <a:latin typeface="Trebuchet MS"/>
                <a:cs typeface="Trebuchet MS"/>
              </a:rPr>
              <a:t> </a:t>
            </a:r>
            <a:r>
              <a:rPr dirty="0" sz="3150" spc="-100">
                <a:latin typeface="Trebuchet MS"/>
                <a:cs typeface="Trebuchet MS"/>
              </a:rPr>
              <a:t>Ajax</a:t>
            </a:r>
            <a:r>
              <a:rPr dirty="0" sz="3150" spc="750">
                <a:latin typeface="Trebuchet MS"/>
                <a:cs typeface="Trebuchet MS"/>
              </a:rPr>
              <a:t> </a:t>
            </a:r>
            <a:r>
              <a:rPr dirty="0" sz="3150" spc="75">
                <a:latin typeface="Trebuchet MS"/>
                <a:cs typeface="Trebuchet MS"/>
              </a:rPr>
              <a:t>pada </a:t>
            </a:r>
            <a:r>
              <a:rPr dirty="0" sz="3150" spc="80">
                <a:latin typeface="Trebuchet MS"/>
                <a:cs typeface="Trebuchet MS"/>
              </a:rPr>
              <a:t> </a:t>
            </a:r>
            <a:r>
              <a:rPr dirty="0" sz="3150" spc="-50">
                <a:latin typeface="Trebuchet MS"/>
                <a:cs typeface="Trebuchet MS"/>
              </a:rPr>
              <a:t>halaman </a:t>
            </a:r>
            <a:r>
              <a:rPr dirty="0" sz="3150" spc="-25">
                <a:latin typeface="Trebuchet MS"/>
                <a:cs typeface="Trebuchet MS"/>
              </a:rPr>
              <a:t>web </a:t>
            </a:r>
            <a:r>
              <a:rPr dirty="0" sz="3150" spc="5">
                <a:latin typeface="Trebuchet MS"/>
                <a:cs typeface="Trebuchet MS"/>
              </a:rPr>
              <a:t>adalah </a:t>
            </a:r>
            <a:r>
              <a:rPr dirty="0" sz="3150" spc="15">
                <a:latin typeface="Trebuchet MS"/>
                <a:cs typeface="Trebuchet MS"/>
              </a:rPr>
              <a:t>dapat </a:t>
            </a:r>
            <a:r>
              <a:rPr dirty="0" sz="3150" spc="-95">
                <a:latin typeface="Trebuchet MS"/>
                <a:cs typeface="Trebuchet MS"/>
              </a:rPr>
              <a:t>meningkatkan </a:t>
            </a:r>
            <a:r>
              <a:rPr dirty="0" sz="3150" spc="-15">
                <a:latin typeface="Trebuchet MS"/>
                <a:cs typeface="Trebuchet MS"/>
              </a:rPr>
              <a:t>pengalaman </a:t>
            </a:r>
            <a:r>
              <a:rPr dirty="0" sz="3150" spc="20">
                <a:latin typeface="Trebuchet MS"/>
                <a:cs typeface="Trebuchet MS"/>
              </a:rPr>
              <a:t>pengguna </a:t>
            </a:r>
            <a:r>
              <a:rPr dirty="0" sz="3150" spc="30">
                <a:latin typeface="Trebuchet MS"/>
                <a:cs typeface="Trebuchet MS"/>
              </a:rPr>
              <a:t>/ </a:t>
            </a:r>
            <a:r>
              <a:rPr dirty="0" sz="3150" spc="-90">
                <a:latin typeface="Trebuchet MS"/>
                <a:cs typeface="Trebuchet MS"/>
              </a:rPr>
              <a:t>UX. </a:t>
            </a:r>
            <a:r>
              <a:rPr dirty="0" sz="3150" spc="-935">
                <a:latin typeface="Trebuchet MS"/>
                <a:cs typeface="Trebuchet MS"/>
              </a:rPr>
              <a:t> </a:t>
            </a:r>
            <a:r>
              <a:rPr dirty="0" sz="3150" spc="-55">
                <a:latin typeface="Trebuchet MS"/>
                <a:cs typeface="Trebuchet MS"/>
              </a:rPr>
              <a:t>Situs </a:t>
            </a:r>
            <a:r>
              <a:rPr dirty="0" sz="3150" spc="-25">
                <a:latin typeface="Trebuchet MS"/>
                <a:cs typeface="Trebuchet MS"/>
              </a:rPr>
              <a:t>web </a:t>
            </a:r>
            <a:r>
              <a:rPr dirty="0" sz="3150" spc="-120">
                <a:latin typeface="Trebuchet MS"/>
                <a:cs typeface="Trebuchet MS"/>
              </a:rPr>
              <a:t>menjadi </a:t>
            </a:r>
            <a:r>
              <a:rPr dirty="0" sz="3150" spc="-110">
                <a:latin typeface="Trebuchet MS"/>
                <a:cs typeface="Trebuchet MS"/>
              </a:rPr>
              <a:t>lebih </a:t>
            </a:r>
            <a:r>
              <a:rPr dirty="0" sz="3150" spc="-175">
                <a:latin typeface="Trebuchet MS"/>
                <a:cs typeface="Trebuchet MS"/>
              </a:rPr>
              <a:t>menarik, </a:t>
            </a:r>
            <a:r>
              <a:rPr dirty="0" sz="3150" spc="5">
                <a:latin typeface="Trebuchet MS"/>
                <a:cs typeface="Trebuchet MS"/>
              </a:rPr>
              <a:t>dan </a:t>
            </a:r>
            <a:r>
              <a:rPr dirty="0" sz="3150" spc="-45">
                <a:latin typeface="Trebuchet MS"/>
                <a:cs typeface="Trebuchet MS"/>
              </a:rPr>
              <a:t>terasa </a:t>
            </a:r>
            <a:r>
              <a:rPr dirty="0" sz="3150" spc="-110">
                <a:latin typeface="Trebuchet MS"/>
                <a:cs typeface="Trebuchet MS"/>
              </a:rPr>
              <a:t>lebih </a:t>
            </a:r>
            <a:r>
              <a:rPr dirty="0" sz="3150" spc="-5">
                <a:latin typeface="Trebuchet MS"/>
                <a:cs typeface="Trebuchet MS"/>
              </a:rPr>
              <a:t>cepat </a:t>
            </a:r>
            <a:r>
              <a:rPr dirty="0" sz="3150" spc="-70">
                <a:latin typeface="Trebuchet MS"/>
                <a:cs typeface="Trebuchet MS"/>
              </a:rPr>
              <a:t>karena </a:t>
            </a:r>
            <a:r>
              <a:rPr dirty="0" sz="3150" spc="-105">
                <a:latin typeface="Trebuchet MS"/>
                <a:cs typeface="Trebuchet MS"/>
              </a:rPr>
              <a:t>tidak 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-125">
                <a:latin typeface="Trebuchet MS"/>
                <a:cs typeface="Trebuchet MS"/>
              </a:rPr>
              <a:t>perlu</a:t>
            </a:r>
            <a:r>
              <a:rPr dirty="0" sz="3150" spc="-120">
                <a:latin typeface="Trebuchet MS"/>
                <a:cs typeface="Trebuchet MS"/>
              </a:rPr>
              <a:t> </a:t>
            </a:r>
            <a:r>
              <a:rPr dirty="0" sz="3150" spc="-55">
                <a:latin typeface="Trebuchet MS"/>
                <a:cs typeface="Trebuchet MS"/>
              </a:rPr>
              <a:t>berganti </a:t>
            </a:r>
            <a:r>
              <a:rPr dirty="0" sz="3150" spc="-50">
                <a:latin typeface="Trebuchet MS"/>
                <a:cs typeface="Trebuchet MS"/>
              </a:rPr>
              <a:t>halaman </a:t>
            </a:r>
            <a:r>
              <a:rPr dirty="0" sz="3150" spc="-140">
                <a:latin typeface="Trebuchet MS"/>
                <a:cs typeface="Trebuchet MS"/>
              </a:rPr>
              <a:t>ketika</a:t>
            </a:r>
            <a:r>
              <a:rPr dirty="0" sz="3150" spc="-135">
                <a:latin typeface="Trebuchet MS"/>
                <a:cs typeface="Trebuchet MS"/>
              </a:rPr>
              <a:t> </a:t>
            </a:r>
            <a:r>
              <a:rPr dirty="0" sz="3150" spc="-120">
                <a:latin typeface="Trebuchet MS"/>
                <a:cs typeface="Trebuchet MS"/>
              </a:rPr>
              <a:t>melakukan</a:t>
            </a:r>
            <a:r>
              <a:rPr dirty="0" sz="3150" spc="705">
                <a:latin typeface="Trebuchet MS"/>
                <a:cs typeface="Trebuchet MS"/>
              </a:rPr>
              <a:t> </a:t>
            </a:r>
            <a:r>
              <a:rPr dirty="0" sz="3150" spc="-75">
                <a:latin typeface="Trebuchet MS"/>
                <a:cs typeface="Trebuchet MS"/>
              </a:rPr>
              <a:t>suatu </a:t>
            </a:r>
            <a:r>
              <a:rPr dirty="0" sz="3150" spc="-110">
                <a:latin typeface="Trebuchet MS"/>
                <a:cs typeface="Trebuchet MS"/>
              </a:rPr>
              <a:t>tindakan. </a:t>
            </a:r>
            <a:r>
              <a:rPr dirty="0" sz="3150" spc="25">
                <a:latin typeface="Trebuchet MS"/>
                <a:cs typeface="Trebuchet MS"/>
              </a:rPr>
              <a:t>Dengan </a:t>
            </a:r>
            <a:r>
              <a:rPr dirty="0" sz="3150" spc="15">
                <a:latin typeface="Trebuchet MS"/>
                <a:cs typeface="Trebuchet MS"/>
              </a:rPr>
              <a:t>cara </a:t>
            </a:r>
            <a:r>
              <a:rPr dirty="0" sz="3150" spc="20">
                <a:latin typeface="Trebuchet MS"/>
                <a:cs typeface="Trebuchet MS"/>
              </a:rPr>
              <a:t> </a:t>
            </a:r>
            <a:r>
              <a:rPr dirty="0" sz="3150" spc="-180">
                <a:latin typeface="Trebuchet MS"/>
                <a:cs typeface="Trebuchet MS"/>
              </a:rPr>
              <a:t>itu </a:t>
            </a:r>
            <a:r>
              <a:rPr dirty="0" sz="3150" spc="-114">
                <a:latin typeface="Trebuchet MS"/>
                <a:cs typeface="Trebuchet MS"/>
              </a:rPr>
              <a:t>berarti </a:t>
            </a:r>
            <a:r>
              <a:rPr dirty="0" sz="3150" spc="-55">
                <a:latin typeface="Trebuchet MS"/>
                <a:cs typeface="Trebuchet MS"/>
              </a:rPr>
              <a:t>mengurangi </a:t>
            </a:r>
            <a:r>
              <a:rPr dirty="0" sz="3150" spc="-120">
                <a:latin typeface="Trebuchet MS"/>
                <a:cs typeface="Trebuchet MS"/>
              </a:rPr>
              <a:t>memuat </a:t>
            </a:r>
            <a:r>
              <a:rPr dirty="0" sz="3150" spc="-35">
                <a:latin typeface="Trebuchet MS"/>
                <a:cs typeface="Trebuchet MS"/>
              </a:rPr>
              <a:t>ulang </a:t>
            </a:r>
            <a:r>
              <a:rPr dirty="0" sz="3150" spc="-135">
                <a:latin typeface="Trebuchet MS"/>
                <a:cs typeface="Trebuchet MS"/>
              </a:rPr>
              <a:t>seluruh </a:t>
            </a:r>
            <a:r>
              <a:rPr dirty="0" sz="3150" spc="-100">
                <a:latin typeface="Trebuchet MS"/>
                <a:cs typeface="Trebuchet MS"/>
              </a:rPr>
              <a:t>halaman, </a:t>
            </a:r>
            <a:r>
              <a:rPr dirty="0" sz="3150" spc="5">
                <a:latin typeface="Trebuchet MS"/>
                <a:cs typeface="Trebuchet MS"/>
              </a:rPr>
              <a:t>dan </a:t>
            </a:r>
            <a:r>
              <a:rPr dirty="0" sz="3150" spc="-50">
                <a:latin typeface="Trebuchet MS"/>
                <a:cs typeface="Trebuchet MS"/>
              </a:rPr>
              <a:t>hanya </a:t>
            </a:r>
            <a:r>
              <a:rPr dirty="0" sz="3150" spc="-40">
                <a:latin typeface="Trebuchet MS"/>
                <a:cs typeface="Trebuchet MS"/>
              </a:rPr>
              <a:t>akan </a:t>
            </a:r>
            <a:r>
              <a:rPr dirty="0" sz="3150" spc="-35">
                <a:latin typeface="Trebuchet MS"/>
                <a:cs typeface="Trebuchet MS"/>
              </a:rPr>
              <a:t> </a:t>
            </a:r>
            <a:r>
              <a:rPr dirty="0" sz="3150" spc="-75">
                <a:latin typeface="Trebuchet MS"/>
                <a:cs typeface="Trebuchet MS"/>
              </a:rPr>
              <a:t>menyegarkan</a:t>
            </a:r>
            <a:r>
              <a:rPr dirty="0" sz="3150" spc="-70">
                <a:latin typeface="Trebuchet MS"/>
                <a:cs typeface="Trebuchet MS"/>
              </a:rPr>
              <a:t> </a:t>
            </a:r>
            <a:r>
              <a:rPr dirty="0" sz="3150" spc="35">
                <a:latin typeface="Trebuchet MS"/>
                <a:cs typeface="Trebuchet MS"/>
              </a:rPr>
              <a:t>bagian-bagian</a:t>
            </a:r>
            <a:r>
              <a:rPr dirty="0" sz="3150" spc="40">
                <a:latin typeface="Trebuchet MS"/>
                <a:cs typeface="Trebuchet MS"/>
              </a:rPr>
              <a:t> </a:t>
            </a:r>
            <a:r>
              <a:rPr dirty="0" sz="3150" spc="-155">
                <a:latin typeface="Trebuchet MS"/>
                <a:cs typeface="Trebuchet MS"/>
              </a:rPr>
              <a:t>tertentu</a:t>
            </a:r>
            <a:r>
              <a:rPr dirty="0" sz="3150" spc="-150">
                <a:latin typeface="Trebuchet MS"/>
                <a:cs typeface="Trebuchet MS"/>
              </a:rPr>
              <a:t> </a:t>
            </a:r>
            <a:r>
              <a:rPr dirty="0" sz="3150" spc="-75">
                <a:latin typeface="Trebuchet MS"/>
                <a:cs typeface="Trebuchet MS"/>
              </a:rPr>
              <a:t>dari</a:t>
            </a:r>
            <a:r>
              <a:rPr dirty="0" sz="3150" spc="-70">
                <a:latin typeface="Trebuchet MS"/>
                <a:cs typeface="Trebuchet MS"/>
              </a:rPr>
              <a:t> </a:t>
            </a:r>
            <a:r>
              <a:rPr dirty="0" sz="3150" spc="-50">
                <a:latin typeface="Trebuchet MS"/>
                <a:cs typeface="Trebuchet MS"/>
              </a:rPr>
              <a:t>halaman</a:t>
            </a:r>
            <a:r>
              <a:rPr dirty="0" sz="3150" spc="-45">
                <a:latin typeface="Trebuchet MS"/>
                <a:cs typeface="Trebuchet MS"/>
              </a:rPr>
              <a:t> </a:t>
            </a:r>
            <a:r>
              <a:rPr dirty="0" sz="3150" spc="-114">
                <a:latin typeface="Trebuchet MS"/>
                <a:cs typeface="Trebuchet MS"/>
              </a:rPr>
              <a:t>situs</a:t>
            </a:r>
            <a:r>
              <a:rPr dirty="0" sz="3150" spc="-110">
                <a:latin typeface="Trebuchet MS"/>
                <a:cs typeface="Trebuchet MS"/>
              </a:rPr>
              <a:t> </a:t>
            </a:r>
            <a:r>
              <a:rPr dirty="0" sz="3150" spc="-100">
                <a:latin typeface="Trebuchet MS"/>
                <a:cs typeface="Trebuchet MS"/>
              </a:rPr>
              <a:t>web.</a:t>
            </a:r>
            <a:r>
              <a:rPr dirty="0" sz="3150" spc="-95">
                <a:latin typeface="Trebuchet MS"/>
                <a:cs typeface="Trebuchet MS"/>
              </a:rPr>
              <a:t> </a:t>
            </a:r>
            <a:r>
              <a:rPr dirty="0" sz="3150" spc="-100">
                <a:latin typeface="Trebuchet MS"/>
                <a:cs typeface="Trebuchet MS"/>
              </a:rPr>
              <a:t>Ajax </a:t>
            </a:r>
            <a:r>
              <a:rPr dirty="0" sz="3150" spc="-95">
                <a:latin typeface="Trebuchet MS"/>
                <a:cs typeface="Trebuchet MS"/>
              </a:rPr>
              <a:t> meningkatkan </a:t>
            </a:r>
            <a:r>
              <a:rPr dirty="0" sz="3150" spc="-165">
                <a:latin typeface="Trebuchet MS"/>
                <a:cs typeface="Trebuchet MS"/>
              </a:rPr>
              <a:t>kinerja </a:t>
            </a:r>
            <a:r>
              <a:rPr dirty="0" sz="3150" spc="-85">
                <a:latin typeface="Trebuchet MS"/>
                <a:cs typeface="Trebuchet MS"/>
              </a:rPr>
              <a:t>browser </a:t>
            </a:r>
            <a:r>
              <a:rPr dirty="0" sz="3150" spc="5">
                <a:latin typeface="Trebuchet MS"/>
                <a:cs typeface="Trebuchet MS"/>
              </a:rPr>
              <a:t>dan </a:t>
            </a:r>
            <a:r>
              <a:rPr dirty="0" sz="3150" spc="-110">
                <a:latin typeface="Trebuchet MS"/>
                <a:cs typeface="Trebuchet MS"/>
              </a:rPr>
              <a:t>memfasilitasi </a:t>
            </a:r>
            <a:r>
              <a:rPr dirty="0" sz="3150" spc="-35">
                <a:latin typeface="Trebuchet MS"/>
                <a:cs typeface="Trebuchet MS"/>
              </a:rPr>
              <a:t>kecepatan </a:t>
            </a:r>
            <a:r>
              <a:rPr dirty="0" sz="3150" spc="-85">
                <a:latin typeface="Trebuchet MS"/>
                <a:cs typeface="Trebuchet MS"/>
              </a:rPr>
              <a:t>penelusuran </a:t>
            </a:r>
            <a:r>
              <a:rPr dirty="0" sz="3150" spc="-80">
                <a:latin typeface="Trebuchet MS"/>
                <a:cs typeface="Trebuchet MS"/>
              </a:rPr>
              <a:t> </a:t>
            </a:r>
            <a:r>
              <a:rPr dirty="0" sz="3150" spc="-5">
                <a:latin typeface="Trebuchet MS"/>
                <a:cs typeface="Trebuchet MS"/>
              </a:rPr>
              <a:t>yang</a:t>
            </a:r>
            <a:r>
              <a:rPr dirty="0" sz="3150">
                <a:latin typeface="Trebuchet MS"/>
                <a:cs typeface="Trebuchet MS"/>
              </a:rPr>
              <a:t> </a:t>
            </a:r>
            <a:r>
              <a:rPr dirty="0" sz="3150" spc="-110">
                <a:latin typeface="Trebuchet MS"/>
                <a:cs typeface="Trebuchet MS"/>
              </a:rPr>
              <a:t>lebih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50">
                <a:latin typeface="Trebuchet MS"/>
                <a:cs typeface="Trebuchet MS"/>
              </a:rPr>
              <a:t>tinggi</a:t>
            </a:r>
            <a:r>
              <a:rPr dirty="0" sz="3150" spc="-45">
                <a:latin typeface="Trebuchet MS"/>
                <a:cs typeface="Trebuchet MS"/>
              </a:rPr>
              <a:t> </a:t>
            </a:r>
            <a:r>
              <a:rPr dirty="0" sz="3150" spc="-180">
                <a:latin typeface="Trebuchet MS"/>
                <a:cs typeface="Trebuchet MS"/>
              </a:rPr>
              <a:t>untuk</a:t>
            </a:r>
            <a:r>
              <a:rPr dirty="0" sz="3150" spc="-175">
                <a:latin typeface="Trebuchet MS"/>
                <a:cs typeface="Trebuchet MS"/>
              </a:rPr>
              <a:t> </a:t>
            </a:r>
            <a:r>
              <a:rPr dirty="0" sz="3150" spc="-120">
                <a:latin typeface="Trebuchet MS"/>
                <a:cs typeface="Trebuchet MS"/>
              </a:rPr>
              <a:t>memberikan</a:t>
            </a:r>
            <a:r>
              <a:rPr dirty="0" sz="3150" spc="-114">
                <a:latin typeface="Trebuchet MS"/>
                <a:cs typeface="Trebuchet MS"/>
              </a:rPr>
              <a:t> </a:t>
            </a:r>
            <a:r>
              <a:rPr dirty="0" sz="3150" spc="-15">
                <a:latin typeface="Trebuchet MS"/>
                <a:cs typeface="Trebuchet MS"/>
              </a:rPr>
              <a:t>pengalaman</a:t>
            </a:r>
            <a:r>
              <a:rPr dirty="0" sz="3150" spc="-10">
                <a:latin typeface="Trebuchet MS"/>
                <a:cs typeface="Trebuchet MS"/>
              </a:rPr>
              <a:t> </a:t>
            </a:r>
            <a:r>
              <a:rPr dirty="0" sz="3150" spc="20">
                <a:latin typeface="Trebuchet MS"/>
                <a:cs typeface="Trebuchet MS"/>
              </a:rPr>
              <a:t>pengguna</a:t>
            </a:r>
            <a:r>
              <a:rPr dirty="0" sz="3150" spc="25">
                <a:latin typeface="Trebuchet MS"/>
                <a:cs typeface="Trebuchet MS"/>
              </a:rPr>
              <a:t> </a:t>
            </a:r>
            <a:r>
              <a:rPr dirty="0" sz="3150" spc="-5">
                <a:latin typeface="Trebuchet MS"/>
                <a:cs typeface="Trebuchet MS"/>
              </a:rPr>
              <a:t>yang </a:t>
            </a:r>
            <a:r>
              <a:rPr dirty="0" sz="3150">
                <a:latin typeface="Trebuchet MS"/>
                <a:cs typeface="Trebuchet MS"/>
              </a:rPr>
              <a:t> </a:t>
            </a:r>
            <a:r>
              <a:rPr dirty="0" sz="3150" spc="-100">
                <a:latin typeface="Trebuchet MS"/>
                <a:cs typeface="Trebuchet MS"/>
              </a:rPr>
              <a:t>responsif.</a:t>
            </a:r>
            <a:endParaRPr sz="3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11"/>
            <a:ext cx="16535400" cy="8743950"/>
            <a:chOff x="1028711" y="1028711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26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87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11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7736" y="2224543"/>
            <a:ext cx="8597265" cy="74739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00" spc="200">
                <a:latin typeface="Tahoma"/>
                <a:cs typeface="Tahoma"/>
              </a:rPr>
              <a:t>Kelebihan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175">
                <a:latin typeface="Tahoma"/>
                <a:cs typeface="Tahoma"/>
              </a:rPr>
              <a:t>menggunakan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340">
                <a:latin typeface="Tahoma"/>
                <a:cs typeface="Tahoma"/>
              </a:rPr>
              <a:t>AJAX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7736" y="3162999"/>
            <a:ext cx="12524105" cy="4998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985">
              <a:lnSpc>
                <a:spcPct val="116900"/>
              </a:lnSpc>
              <a:spcBef>
                <a:spcPts val="95"/>
              </a:spcBef>
              <a:tabLst>
                <a:tab pos="787400" algn="l"/>
                <a:tab pos="3498850" algn="l"/>
                <a:tab pos="6264275" algn="l"/>
                <a:tab pos="8680450" algn="l"/>
                <a:tab pos="9848850" algn="l"/>
              </a:tabLst>
            </a:pPr>
            <a:r>
              <a:rPr dirty="0" sz="3100" spc="-80">
                <a:latin typeface="Tahoma"/>
                <a:cs typeface="Tahoma"/>
              </a:rPr>
              <a:t>2</a:t>
            </a:r>
            <a:r>
              <a:rPr dirty="0" sz="3100" spc="-65">
                <a:latin typeface="Tahoma"/>
                <a:cs typeface="Tahoma"/>
              </a:rPr>
              <a:t>.</a:t>
            </a:r>
            <a:r>
              <a:rPr dirty="0" sz="3100">
                <a:latin typeface="Tahoma"/>
                <a:cs typeface="Tahoma"/>
              </a:rPr>
              <a:t>	</a:t>
            </a:r>
            <a:r>
              <a:rPr dirty="0" sz="3100" spc="465">
                <a:latin typeface="Tahoma"/>
                <a:cs typeface="Tahoma"/>
              </a:rPr>
              <a:t>M</a:t>
            </a:r>
            <a:r>
              <a:rPr dirty="0" sz="3100" spc="155">
                <a:latin typeface="Tahoma"/>
                <a:cs typeface="Tahoma"/>
              </a:rPr>
              <a:t>e</a:t>
            </a:r>
            <a:r>
              <a:rPr dirty="0" sz="3100" spc="5">
                <a:latin typeface="Tahoma"/>
                <a:cs typeface="Tahoma"/>
              </a:rPr>
              <a:t>n</a:t>
            </a:r>
            <a:r>
              <a:rPr dirty="0" sz="3100" spc="204">
                <a:latin typeface="Tahoma"/>
                <a:cs typeface="Tahoma"/>
              </a:rPr>
              <a:t>g</a:t>
            </a:r>
            <a:r>
              <a:rPr dirty="0" sz="3100" spc="20">
                <a:latin typeface="Tahoma"/>
                <a:cs typeface="Tahoma"/>
              </a:rPr>
              <a:t>u</a:t>
            </a:r>
            <a:r>
              <a:rPr dirty="0" sz="3100" spc="70">
                <a:latin typeface="Tahoma"/>
                <a:cs typeface="Tahoma"/>
              </a:rPr>
              <a:t>r</a:t>
            </a:r>
            <a:r>
              <a:rPr dirty="0" sz="3100" spc="295">
                <a:latin typeface="Tahoma"/>
                <a:cs typeface="Tahoma"/>
              </a:rPr>
              <a:t>a</a:t>
            </a:r>
            <a:r>
              <a:rPr dirty="0" sz="3100" spc="5">
                <a:latin typeface="Tahoma"/>
                <a:cs typeface="Tahoma"/>
              </a:rPr>
              <a:t>n</a:t>
            </a:r>
            <a:r>
              <a:rPr dirty="0" sz="3100" spc="204">
                <a:latin typeface="Tahoma"/>
                <a:cs typeface="Tahoma"/>
              </a:rPr>
              <a:t>g</a:t>
            </a:r>
            <a:r>
              <a:rPr dirty="0" sz="3100" spc="165">
                <a:latin typeface="Tahoma"/>
                <a:cs typeface="Tahoma"/>
              </a:rPr>
              <a:t>i</a:t>
            </a:r>
            <a:r>
              <a:rPr dirty="0" sz="3100">
                <a:latin typeface="Tahoma"/>
                <a:cs typeface="Tahoma"/>
              </a:rPr>
              <a:t>	</a:t>
            </a:r>
            <a:r>
              <a:rPr dirty="0" sz="3100" spc="-30">
                <a:latin typeface="Tahoma"/>
                <a:cs typeface="Tahoma"/>
              </a:rPr>
              <a:t>P</a:t>
            </a:r>
            <a:r>
              <a:rPr dirty="0" sz="3100" spc="155">
                <a:latin typeface="Tahoma"/>
                <a:cs typeface="Tahoma"/>
              </a:rPr>
              <a:t>e</a:t>
            </a:r>
            <a:r>
              <a:rPr dirty="0" sz="3100" spc="5">
                <a:latin typeface="Tahoma"/>
                <a:cs typeface="Tahoma"/>
              </a:rPr>
              <a:t>n</a:t>
            </a:r>
            <a:r>
              <a:rPr dirty="0" sz="3100" spc="204">
                <a:latin typeface="Tahoma"/>
                <a:cs typeface="Tahoma"/>
              </a:rPr>
              <a:t>gg</a:t>
            </a:r>
            <a:r>
              <a:rPr dirty="0" sz="3100" spc="20">
                <a:latin typeface="Tahoma"/>
                <a:cs typeface="Tahoma"/>
              </a:rPr>
              <a:t>u</a:t>
            </a:r>
            <a:r>
              <a:rPr dirty="0" sz="3100" spc="5">
                <a:latin typeface="Tahoma"/>
                <a:cs typeface="Tahoma"/>
              </a:rPr>
              <a:t>n</a:t>
            </a:r>
            <a:r>
              <a:rPr dirty="0" sz="3100" spc="295">
                <a:latin typeface="Tahoma"/>
                <a:cs typeface="Tahoma"/>
              </a:rPr>
              <a:t>aa</a:t>
            </a:r>
            <a:r>
              <a:rPr dirty="0" sz="3100" spc="10">
                <a:latin typeface="Tahoma"/>
                <a:cs typeface="Tahoma"/>
              </a:rPr>
              <a:t>n</a:t>
            </a:r>
            <a:r>
              <a:rPr dirty="0" sz="3100">
                <a:latin typeface="Tahoma"/>
                <a:cs typeface="Tahoma"/>
              </a:rPr>
              <a:t>	</a:t>
            </a:r>
            <a:r>
              <a:rPr dirty="0" sz="3100" spc="-105">
                <a:latin typeface="Tahoma"/>
                <a:cs typeface="Tahoma"/>
              </a:rPr>
              <a:t>B</a:t>
            </a:r>
            <a:r>
              <a:rPr dirty="0" sz="3100" spc="295">
                <a:latin typeface="Tahoma"/>
                <a:cs typeface="Tahoma"/>
              </a:rPr>
              <a:t>a</a:t>
            </a:r>
            <a:r>
              <a:rPr dirty="0" sz="3100" spc="5">
                <a:latin typeface="Tahoma"/>
                <a:cs typeface="Tahoma"/>
              </a:rPr>
              <a:t>n</a:t>
            </a:r>
            <a:r>
              <a:rPr dirty="0" sz="3100" spc="204">
                <a:latin typeface="Tahoma"/>
                <a:cs typeface="Tahoma"/>
              </a:rPr>
              <a:t>d</a:t>
            </a:r>
            <a:r>
              <a:rPr dirty="0" sz="3100" spc="150">
                <a:latin typeface="Tahoma"/>
                <a:cs typeface="Tahoma"/>
              </a:rPr>
              <a:t>w</a:t>
            </a:r>
            <a:r>
              <a:rPr dirty="0" sz="3100" spc="160">
                <a:latin typeface="Tahoma"/>
                <a:cs typeface="Tahoma"/>
              </a:rPr>
              <a:t>i</a:t>
            </a:r>
            <a:r>
              <a:rPr dirty="0" sz="3100" spc="204">
                <a:latin typeface="Tahoma"/>
                <a:cs typeface="Tahoma"/>
              </a:rPr>
              <a:t>d</a:t>
            </a:r>
            <a:r>
              <a:rPr dirty="0" sz="3100" spc="50">
                <a:latin typeface="Tahoma"/>
                <a:cs typeface="Tahoma"/>
              </a:rPr>
              <a:t>t</a:t>
            </a:r>
            <a:r>
              <a:rPr dirty="0" sz="3100" spc="10">
                <a:latin typeface="Tahoma"/>
                <a:cs typeface="Tahoma"/>
              </a:rPr>
              <a:t>h</a:t>
            </a:r>
            <a:r>
              <a:rPr dirty="0" sz="3100">
                <a:latin typeface="Tahoma"/>
                <a:cs typeface="Tahoma"/>
              </a:rPr>
              <a:t>	</a:t>
            </a:r>
            <a:r>
              <a:rPr dirty="0" sz="3100" spc="204">
                <a:latin typeface="Tahoma"/>
                <a:cs typeface="Tahoma"/>
              </a:rPr>
              <a:t>d</a:t>
            </a:r>
            <a:r>
              <a:rPr dirty="0" sz="3100" spc="295">
                <a:latin typeface="Tahoma"/>
                <a:cs typeface="Tahoma"/>
              </a:rPr>
              <a:t>a</a:t>
            </a:r>
            <a:r>
              <a:rPr dirty="0" sz="3100" spc="10">
                <a:latin typeface="Tahoma"/>
                <a:cs typeface="Tahoma"/>
              </a:rPr>
              <a:t>n</a:t>
            </a:r>
            <a:r>
              <a:rPr dirty="0" sz="3100">
                <a:latin typeface="Tahoma"/>
                <a:cs typeface="Tahoma"/>
              </a:rPr>
              <a:t>	</a:t>
            </a:r>
            <a:r>
              <a:rPr dirty="0" sz="3100" spc="465">
                <a:latin typeface="Tahoma"/>
                <a:cs typeface="Tahoma"/>
              </a:rPr>
              <a:t>M</a:t>
            </a:r>
            <a:r>
              <a:rPr dirty="0" sz="3100" spc="155">
                <a:latin typeface="Tahoma"/>
                <a:cs typeface="Tahoma"/>
              </a:rPr>
              <a:t>e</a:t>
            </a:r>
            <a:r>
              <a:rPr dirty="0" sz="3100" spc="5">
                <a:latin typeface="Tahoma"/>
                <a:cs typeface="Tahoma"/>
              </a:rPr>
              <a:t>n</a:t>
            </a:r>
            <a:r>
              <a:rPr dirty="0" sz="3100" spc="160">
                <a:latin typeface="Tahoma"/>
                <a:cs typeface="Tahoma"/>
              </a:rPr>
              <a:t>i</a:t>
            </a:r>
            <a:r>
              <a:rPr dirty="0" sz="3100" spc="5">
                <a:latin typeface="Tahoma"/>
                <a:cs typeface="Tahoma"/>
              </a:rPr>
              <a:t>n</a:t>
            </a:r>
            <a:r>
              <a:rPr dirty="0" sz="3100" spc="204">
                <a:latin typeface="Tahoma"/>
                <a:cs typeface="Tahoma"/>
              </a:rPr>
              <a:t>g</a:t>
            </a:r>
            <a:r>
              <a:rPr dirty="0" sz="3100" spc="100">
                <a:latin typeface="Tahoma"/>
                <a:cs typeface="Tahoma"/>
              </a:rPr>
              <a:t>k</a:t>
            </a:r>
            <a:r>
              <a:rPr dirty="0" sz="3100" spc="295">
                <a:latin typeface="Tahoma"/>
                <a:cs typeface="Tahoma"/>
              </a:rPr>
              <a:t>a</a:t>
            </a:r>
            <a:r>
              <a:rPr dirty="0" sz="3100" spc="50">
                <a:latin typeface="Tahoma"/>
                <a:cs typeface="Tahoma"/>
              </a:rPr>
              <a:t>t</a:t>
            </a:r>
            <a:r>
              <a:rPr dirty="0" sz="3100" spc="100">
                <a:latin typeface="Tahoma"/>
                <a:cs typeface="Tahoma"/>
              </a:rPr>
              <a:t>k</a:t>
            </a:r>
            <a:r>
              <a:rPr dirty="0" sz="3100" spc="295">
                <a:latin typeface="Tahoma"/>
                <a:cs typeface="Tahoma"/>
              </a:rPr>
              <a:t>a</a:t>
            </a:r>
            <a:r>
              <a:rPr dirty="0" sz="3100" spc="5">
                <a:latin typeface="Tahoma"/>
                <a:cs typeface="Tahoma"/>
              </a:rPr>
              <a:t>n  </a:t>
            </a:r>
            <a:r>
              <a:rPr dirty="0" sz="3100" spc="175">
                <a:latin typeface="Tahoma"/>
                <a:cs typeface="Tahoma"/>
              </a:rPr>
              <a:t>Kecepatan</a:t>
            </a:r>
            <a:endParaRPr sz="3100">
              <a:latin typeface="Tahoma"/>
              <a:cs typeface="Tahoma"/>
            </a:endParaRPr>
          </a:p>
          <a:p>
            <a:pPr algn="just" marL="12700" marR="5080">
              <a:lnSpc>
                <a:spcPct val="115100"/>
              </a:lnSpc>
              <a:spcBef>
                <a:spcPts val="5"/>
              </a:spcBef>
            </a:pPr>
            <a:r>
              <a:rPr dirty="0" sz="3150" spc="-100">
                <a:latin typeface="Trebuchet MS"/>
                <a:cs typeface="Trebuchet MS"/>
              </a:rPr>
              <a:t>Ajax </a:t>
            </a:r>
            <a:r>
              <a:rPr dirty="0" sz="3150" spc="-35">
                <a:latin typeface="Trebuchet MS"/>
                <a:cs typeface="Trebuchet MS"/>
              </a:rPr>
              <a:t>menggunakan </a:t>
            </a:r>
            <a:r>
              <a:rPr dirty="0" sz="3150" spc="-145">
                <a:latin typeface="Trebuchet MS"/>
                <a:cs typeface="Trebuchet MS"/>
              </a:rPr>
              <a:t>skrip </a:t>
            </a:r>
            <a:r>
              <a:rPr dirty="0" sz="3150" spc="-105">
                <a:latin typeface="Trebuchet MS"/>
                <a:cs typeface="Trebuchet MS"/>
              </a:rPr>
              <a:t>sisi </a:t>
            </a:r>
            <a:r>
              <a:rPr dirty="0" sz="3150" spc="-170">
                <a:latin typeface="Trebuchet MS"/>
                <a:cs typeface="Trebuchet MS"/>
              </a:rPr>
              <a:t>klien </a:t>
            </a:r>
            <a:r>
              <a:rPr dirty="0" sz="3150" spc="-180">
                <a:latin typeface="Trebuchet MS"/>
                <a:cs typeface="Trebuchet MS"/>
              </a:rPr>
              <a:t>untuk </a:t>
            </a:r>
            <a:r>
              <a:rPr dirty="0" sz="3150" spc="-120">
                <a:latin typeface="Trebuchet MS"/>
                <a:cs typeface="Trebuchet MS"/>
              </a:rPr>
              <a:t>berkomunikasi </a:t>
            </a:r>
            <a:r>
              <a:rPr dirty="0" sz="3150" spc="15">
                <a:latin typeface="Trebuchet MS"/>
                <a:cs typeface="Trebuchet MS"/>
              </a:rPr>
              <a:t>dengan </a:t>
            </a:r>
            <a:r>
              <a:rPr dirty="0" sz="3150" spc="-85">
                <a:latin typeface="Trebuchet MS"/>
                <a:cs typeface="Trebuchet MS"/>
              </a:rPr>
              <a:t>browser </a:t>
            </a:r>
            <a:r>
              <a:rPr dirty="0" sz="3150" spc="-80">
                <a:latin typeface="Trebuchet MS"/>
                <a:cs typeface="Trebuchet MS"/>
              </a:rPr>
              <a:t> </a:t>
            </a:r>
            <a:r>
              <a:rPr dirty="0" sz="3150" spc="-25">
                <a:latin typeface="Trebuchet MS"/>
                <a:cs typeface="Trebuchet MS"/>
              </a:rPr>
              <a:t>web </a:t>
            </a:r>
            <a:r>
              <a:rPr dirty="0" sz="3150" spc="5">
                <a:latin typeface="Trebuchet MS"/>
                <a:cs typeface="Trebuchet MS"/>
              </a:rPr>
              <a:t>dan </a:t>
            </a:r>
            <a:r>
              <a:rPr dirty="0" sz="3150" spc="-125">
                <a:latin typeface="Trebuchet MS"/>
                <a:cs typeface="Trebuchet MS"/>
              </a:rPr>
              <a:t>bertukar </a:t>
            </a:r>
            <a:r>
              <a:rPr dirty="0" sz="3150" spc="15">
                <a:latin typeface="Trebuchet MS"/>
                <a:cs typeface="Trebuchet MS"/>
              </a:rPr>
              <a:t>data </a:t>
            </a:r>
            <a:r>
              <a:rPr dirty="0" sz="3150" spc="-35">
                <a:latin typeface="Trebuchet MS"/>
                <a:cs typeface="Trebuchet MS"/>
              </a:rPr>
              <a:t>menggunakan </a:t>
            </a:r>
            <a:r>
              <a:rPr dirty="0" sz="3150" spc="-114">
                <a:latin typeface="Trebuchet MS"/>
                <a:cs typeface="Trebuchet MS"/>
              </a:rPr>
              <a:t>Javascript. </a:t>
            </a:r>
            <a:r>
              <a:rPr dirty="0" sz="3150" spc="25">
                <a:latin typeface="Trebuchet MS"/>
                <a:cs typeface="Trebuchet MS"/>
              </a:rPr>
              <a:t>Dengan </a:t>
            </a:r>
            <a:r>
              <a:rPr dirty="0" sz="3150" spc="-35">
                <a:latin typeface="Trebuchet MS"/>
                <a:cs typeface="Trebuchet MS"/>
              </a:rPr>
              <a:t>menggunakan </a:t>
            </a:r>
            <a:r>
              <a:rPr dirty="0" sz="3150" spc="-30">
                <a:latin typeface="Trebuchet MS"/>
                <a:cs typeface="Trebuchet MS"/>
              </a:rPr>
              <a:t> </a:t>
            </a:r>
            <a:r>
              <a:rPr dirty="0" sz="3150" spc="-170">
                <a:latin typeface="Trebuchet MS"/>
                <a:cs typeface="Trebuchet MS"/>
              </a:rPr>
              <a:t>Ajax,</a:t>
            </a:r>
            <a:r>
              <a:rPr dirty="0" sz="3150" spc="-165">
                <a:latin typeface="Trebuchet MS"/>
                <a:cs typeface="Trebuchet MS"/>
              </a:rPr>
              <a:t> </a:t>
            </a:r>
            <a:r>
              <a:rPr dirty="0" sz="3150" spc="20">
                <a:latin typeface="Trebuchet MS"/>
                <a:cs typeface="Trebuchet MS"/>
              </a:rPr>
              <a:t>Anda</a:t>
            </a:r>
            <a:r>
              <a:rPr dirty="0" sz="3150" spc="25">
                <a:latin typeface="Trebuchet MS"/>
                <a:cs typeface="Trebuchet MS"/>
              </a:rPr>
              <a:t> </a:t>
            </a:r>
            <a:r>
              <a:rPr dirty="0" sz="3150" spc="15">
                <a:latin typeface="Trebuchet MS"/>
                <a:cs typeface="Trebuchet MS"/>
              </a:rPr>
              <a:t>dapat</a:t>
            </a:r>
            <a:r>
              <a:rPr dirty="0" sz="3150" spc="20">
                <a:latin typeface="Trebuchet MS"/>
                <a:cs typeface="Trebuchet MS"/>
              </a:rPr>
              <a:t> </a:t>
            </a:r>
            <a:r>
              <a:rPr dirty="0" sz="3150" spc="-55">
                <a:latin typeface="Trebuchet MS"/>
                <a:cs typeface="Trebuchet MS"/>
              </a:rPr>
              <a:t>mengurangi</a:t>
            </a:r>
            <a:r>
              <a:rPr dirty="0" sz="3150" spc="-50">
                <a:latin typeface="Trebuchet MS"/>
                <a:cs typeface="Trebuchet MS"/>
              </a:rPr>
              <a:t> </a:t>
            </a:r>
            <a:r>
              <a:rPr dirty="0" sz="3150" spc="5">
                <a:latin typeface="Trebuchet MS"/>
                <a:cs typeface="Trebuchet MS"/>
              </a:rPr>
              <a:t>beban</a:t>
            </a:r>
            <a:r>
              <a:rPr dirty="0" sz="3150" spc="10">
                <a:latin typeface="Trebuchet MS"/>
                <a:cs typeface="Trebuchet MS"/>
              </a:rPr>
              <a:t> </a:t>
            </a:r>
            <a:r>
              <a:rPr dirty="0" sz="3150" spc="-85">
                <a:latin typeface="Trebuchet MS"/>
                <a:cs typeface="Trebuchet MS"/>
              </a:rPr>
              <a:t>jaringan</a:t>
            </a:r>
            <a:r>
              <a:rPr dirty="0" sz="3150" spc="-80">
                <a:latin typeface="Trebuchet MS"/>
                <a:cs typeface="Trebuchet MS"/>
              </a:rPr>
              <a:t> </a:t>
            </a:r>
            <a:r>
              <a:rPr dirty="0" sz="3150" spc="5">
                <a:latin typeface="Trebuchet MS"/>
                <a:cs typeface="Trebuchet MS"/>
              </a:rPr>
              <a:t>dan</a:t>
            </a:r>
            <a:r>
              <a:rPr dirty="0" sz="3150" spc="10">
                <a:latin typeface="Trebuchet MS"/>
                <a:cs typeface="Trebuchet MS"/>
              </a:rPr>
              <a:t> </a:t>
            </a:r>
            <a:r>
              <a:rPr dirty="0" sz="3150" spc="15">
                <a:latin typeface="Trebuchet MS"/>
                <a:cs typeface="Trebuchet MS"/>
              </a:rPr>
              <a:t>penggunaan </a:t>
            </a:r>
            <a:r>
              <a:rPr dirty="0" sz="3150" spc="20">
                <a:latin typeface="Trebuchet MS"/>
                <a:cs typeface="Trebuchet MS"/>
              </a:rPr>
              <a:t> </a:t>
            </a:r>
            <a:r>
              <a:rPr dirty="0" sz="3150" spc="-90">
                <a:latin typeface="Trebuchet MS"/>
                <a:cs typeface="Trebuchet MS"/>
              </a:rPr>
              <a:t>bandwidth.</a:t>
            </a:r>
            <a:r>
              <a:rPr dirty="0" sz="3150" spc="-85">
                <a:latin typeface="Trebuchet MS"/>
                <a:cs typeface="Trebuchet MS"/>
              </a:rPr>
              <a:t> </a:t>
            </a:r>
            <a:r>
              <a:rPr dirty="0" sz="3150" spc="30">
                <a:latin typeface="Trebuchet MS"/>
                <a:cs typeface="Trebuchet MS"/>
              </a:rPr>
              <a:t>Dan</a:t>
            </a:r>
            <a:r>
              <a:rPr dirty="0" sz="3150" spc="35">
                <a:latin typeface="Trebuchet MS"/>
                <a:cs typeface="Trebuchet MS"/>
              </a:rPr>
              <a:t> </a:t>
            </a:r>
            <a:r>
              <a:rPr dirty="0" sz="3150" spc="-50">
                <a:latin typeface="Trebuchet MS"/>
                <a:cs typeface="Trebuchet MS"/>
              </a:rPr>
              <a:t>hanya</a:t>
            </a:r>
            <a:r>
              <a:rPr dirty="0" sz="3150" spc="-45">
                <a:latin typeface="Trebuchet MS"/>
                <a:cs typeface="Trebuchet MS"/>
              </a:rPr>
              <a:t> </a:t>
            </a:r>
            <a:r>
              <a:rPr dirty="0" sz="3150" spc="-75">
                <a:latin typeface="Trebuchet MS"/>
                <a:cs typeface="Trebuchet MS"/>
              </a:rPr>
              <a:t>mengambil</a:t>
            </a:r>
            <a:r>
              <a:rPr dirty="0" sz="3150" spc="-70">
                <a:latin typeface="Trebuchet MS"/>
                <a:cs typeface="Trebuchet MS"/>
              </a:rPr>
              <a:t> </a:t>
            </a:r>
            <a:r>
              <a:rPr dirty="0" sz="3150" spc="15">
                <a:latin typeface="Trebuchet MS"/>
                <a:cs typeface="Trebuchet MS"/>
              </a:rPr>
              <a:t>data</a:t>
            </a:r>
            <a:r>
              <a:rPr dirty="0" sz="3150" spc="20">
                <a:latin typeface="Trebuchet MS"/>
                <a:cs typeface="Trebuchet MS"/>
              </a:rPr>
              <a:t> </a:t>
            </a:r>
            <a:r>
              <a:rPr dirty="0" sz="3150" spc="-5">
                <a:latin typeface="Trebuchet MS"/>
                <a:cs typeface="Trebuchet MS"/>
              </a:rPr>
              <a:t>yang</a:t>
            </a:r>
            <a:r>
              <a:rPr dirty="0" sz="3150">
                <a:latin typeface="Trebuchet MS"/>
                <a:cs typeface="Trebuchet MS"/>
              </a:rPr>
              <a:t> </a:t>
            </a:r>
            <a:r>
              <a:rPr dirty="0" sz="3150" spc="-110">
                <a:latin typeface="Trebuchet MS"/>
                <a:cs typeface="Trebuchet MS"/>
              </a:rPr>
              <a:t>diperlukan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180">
                <a:latin typeface="Trebuchet MS"/>
                <a:cs typeface="Trebuchet MS"/>
              </a:rPr>
              <a:t>untuk </a:t>
            </a:r>
            <a:r>
              <a:rPr dirty="0" sz="3150" spc="-175">
                <a:latin typeface="Trebuchet MS"/>
                <a:cs typeface="Trebuchet MS"/>
              </a:rPr>
              <a:t> </a:t>
            </a:r>
            <a:r>
              <a:rPr dirty="0" sz="3150" spc="-85">
                <a:latin typeface="Trebuchet MS"/>
                <a:cs typeface="Trebuchet MS"/>
              </a:rPr>
              <a:t>menyediakan </a:t>
            </a:r>
            <a:r>
              <a:rPr dirty="0" sz="3150" spc="-100">
                <a:latin typeface="Trebuchet MS"/>
                <a:cs typeface="Trebuchet MS"/>
              </a:rPr>
              <a:t>antarmuka </a:t>
            </a:r>
            <a:r>
              <a:rPr dirty="0" sz="3150" spc="-5">
                <a:latin typeface="Trebuchet MS"/>
                <a:cs typeface="Trebuchet MS"/>
              </a:rPr>
              <a:t>yang </a:t>
            </a:r>
            <a:r>
              <a:rPr dirty="0" sz="3150" spc="-110">
                <a:latin typeface="Trebuchet MS"/>
                <a:cs typeface="Trebuchet MS"/>
              </a:rPr>
              <a:t>lebih </a:t>
            </a:r>
            <a:r>
              <a:rPr dirty="0" sz="3150" spc="-5">
                <a:latin typeface="Trebuchet MS"/>
                <a:cs typeface="Trebuchet MS"/>
              </a:rPr>
              <a:t>cepat </a:t>
            </a:r>
            <a:r>
              <a:rPr dirty="0" sz="3150" spc="5">
                <a:latin typeface="Trebuchet MS"/>
                <a:cs typeface="Trebuchet MS"/>
              </a:rPr>
              <a:t>dan </a:t>
            </a:r>
            <a:r>
              <a:rPr dirty="0" sz="3150" spc="-120">
                <a:latin typeface="Trebuchet MS"/>
                <a:cs typeface="Trebuchet MS"/>
              </a:rPr>
              <a:t>waktu </a:t>
            </a:r>
            <a:r>
              <a:rPr dirty="0" sz="3150" spc="-55">
                <a:latin typeface="Trebuchet MS"/>
                <a:cs typeface="Trebuchet MS"/>
              </a:rPr>
              <a:t>respons </a:t>
            </a:r>
            <a:r>
              <a:rPr dirty="0" sz="3150" spc="-5">
                <a:latin typeface="Trebuchet MS"/>
                <a:cs typeface="Trebuchet MS"/>
              </a:rPr>
              <a:t>yang </a:t>
            </a:r>
            <a:r>
              <a:rPr dirty="0" sz="3150" spc="-110">
                <a:latin typeface="Trebuchet MS"/>
                <a:cs typeface="Trebuchet MS"/>
              </a:rPr>
              <a:t>lebih 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150">
                <a:latin typeface="Trebuchet MS"/>
                <a:cs typeface="Trebuchet MS"/>
              </a:rPr>
              <a:t>baik, </a:t>
            </a:r>
            <a:r>
              <a:rPr dirty="0" sz="3150" spc="-120">
                <a:latin typeface="Trebuchet MS"/>
                <a:cs typeface="Trebuchet MS"/>
              </a:rPr>
              <a:t>waktu </a:t>
            </a:r>
            <a:r>
              <a:rPr dirty="0" sz="3150" spc="-55">
                <a:latin typeface="Trebuchet MS"/>
                <a:cs typeface="Trebuchet MS"/>
              </a:rPr>
              <a:t>respons </a:t>
            </a:r>
            <a:r>
              <a:rPr dirty="0" sz="3150" spc="-5">
                <a:latin typeface="Trebuchet MS"/>
                <a:cs typeface="Trebuchet MS"/>
              </a:rPr>
              <a:t>yang </a:t>
            </a:r>
            <a:r>
              <a:rPr dirty="0" sz="3150" spc="-110">
                <a:latin typeface="Trebuchet MS"/>
                <a:cs typeface="Trebuchet MS"/>
              </a:rPr>
              <a:t>lebih </a:t>
            </a:r>
            <a:r>
              <a:rPr dirty="0" sz="3150" spc="-75">
                <a:latin typeface="Trebuchet MS"/>
                <a:cs typeface="Trebuchet MS"/>
              </a:rPr>
              <a:t>cepat, </a:t>
            </a:r>
            <a:r>
              <a:rPr dirty="0" sz="3150" spc="10">
                <a:latin typeface="Trebuchet MS"/>
                <a:cs typeface="Trebuchet MS"/>
              </a:rPr>
              <a:t>sehingga </a:t>
            </a:r>
            <a:r>
              <a:rPr dirty="0" sz="3150" spc="-165">
                <a:latin typeface="Trebuchet MS"/>
                <a:cs typeface="Trebuchet MS"/>
              </a:rPr>
              <a:t>kinerja </a:t>
            </a:r>
            <a:r>
              <a:rPr dirty="0" sz="3150" spc="5">
                <a:latin typeface="Trebuchet MS"/>
                <a:cs typeface="Trebuchet MS"/>
              </a:rPr>
              <a:t>dan </a:t>
            </a:r>
            <a:r>
              <a:rPr dirty="0" sz="3150" spc="-35">
                <a:latin typeface="Trebuchet MS"/>
                <a:cs typeface="Trebuchet MS"/>
              </a:rPr>
              <a:t>kecepatan </a:t>
            </a:r>
            <a:r>
              <a:rPr dirty="0" sz="3150" spc="-30">
                <a:latin typeface="Trebuchet MS"/>
                <a:cs typeface="Trebuchet MS"/>
              </a:rPr>
              <a:t> </a:t>
            </a:r>
            <a:r>
              <a:rPr dirty="0" sz="3150" spc="-55">
                <a:latin typeface="Trebuchet MS"/>
                <a:cs typeface="Trebuchet MS"/>
              </a:rPr>
              <a:t>juga</a:t>
            </a:r>
            <a:r>
              <a:rPr dirty="0" sz="3150" spc="-110">
                <a:latin typeface="Trebuchet MS"/>
                <a:cs typeface="Trebuchet MS"/>
              </a:rPr>
              <a:t> </a:t>
            </a:r>
            <a:r>
              <a:rPr dirty="0" sz="3150" spc="-120">
                <a:latin typeface="Trebuchet MS"/>
                <a:cs typeface="Trebuchet MS"/>
              </a:rPr>
              <a:t>meningkat.</a:t>
            </a:r>
            <a:endParaRPr sz="3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11"/>
            <a:ext cx="16535400" cy="8743950"/>
            <a:chOff x="1028711" y="1028711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26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87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11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7736" y="2224543"/>
            <a:ext cx="8597265" cy="74739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00" spc="200">
                <a:latin typeface="Tahoma"/>
                <a:cs typeface="Tahoma"/>
              </a:rPr>
              <a:t>Kelebihan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175">
                <a:latin typeface="Tahoma"/>
                <a:cs typeface="Tahoma"/>
              </a:rPr>
              <a:t>menggunakan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340">
                <a:latin typeface="Tahoma"/>
                <a:cs typeface="Tahoma"/>
              </a:rPr>
              <a:t>AJAX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7736" y="3167680"/>
            <a:ext cx="12526010" cy="499364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685"/>
              </a:spcBef>
              <a:buAutoNum type="arabicPeriod" startAt="3"/>
              <a:tabLst>
                <a:tab pos="438150" algn="l"/>
              </a:tabLst>
            </a:pPr>
            <a:r>
              <a:rPr dirty="0" sz="3100" spc="155">
                <a:latin typeface="Tahoma"/>
                <a:cs typeface="Tahoma"/>
              </a:rPr>
              <a:t>Meningkatkan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105">
                <a:latin typeface="Tahoma"/>
                <a:cs typeface="Tahoma"/>
              </a:rPr>
              <a:t>Produktivitas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110">
                <a:latin typeface="Tahoma"/>
                <a:cs typeface="Tahoma"/>
              </a:rPr>
              <a:t>Pengguna</a:t>
            </a:r>
            <a:endParaRPr sz="3100">
              <a:latin typeface="Tahoma"/>
              <a:cs typeface="Tahoma"/>
            </a:endParaRPr>
          </a:p>
          <a:p>
            <a:pPr algn="just" marL="12700" marR="5080">
              <a:lnSpc>
                <a:spcPct val="115100"/>
              </a:lnSpc>
              <a:spcBef>
                <a:spcPts val="10"/>
              </a:spcBef>
            </a:pPr>
            <a:r>
              <a:rPr dirty="0" sz="3150" spc="-65">
                <a:latin typeface="Trebuchet MS"/>
                <a:cs typeface="Trebuchet MS"/>
              </a:rPr>
              <a:t>Perpustakaan</a:t>
            </a:r>
            <a:r>
              <a:rPr dirty="0" sz="3150" spc="-60">
                <a:latin typeface="Trebuchet MS"/>
                <a:cs typeface="Trebuchet MS"/>
              </a:rPr>
              <a:t> </a:t>
            </a:r>
            <a:r>
              <a:rPr dirty="0" sz="3150" spc="-100">
                <a:latin typeface="Trebuchet MS"/>
                <a:cs typeface="Trebuchet MS"/>
              </a:rPr>
              <a:t>Ajax</a:t>
            </a:r>
            <a:r>
              <a:rPr dirty="0" sz="3150" spc="-95">
                <a:latin typeface="Trebuchet MS"/>
                <a:cs typeface="Trebuchet MS"/>
              </a:rPr>
              <a:t> </a:t>
            </a:r>
            <a:r>
              <a:rPr dirty="0" sz="3150" spc="-85">
                <a:latin typeface="Trebuchet MS"/>
                <a:cs typeface="Trebuchet MS"/>
              </a:rPr>
              <a:t>menyediakan</a:t>
            </a:r>
            <a:r>
              <a:rPr dirty="0" sz="3150" spc="-80">
                <a:latin typeface="Trebuchet MS"/>
                <a:cs typeface="Trebuchet MS"/>
              </a:rPr>
              <a:t> </a:t>
            </a:r>
            <a:r>
              <a:rPr dirty="0" sz="3150" spc="-60">
                <a:latin typeface="Trebuchet MS"/>
                <a:cs typeface="Trebuchet MS"/>
              </a:rPr>
              <a:t>fungsi</a:t>
            </a:r>
            <a:r>
              <a:rPr dirty="0" sz="3150" spc="-55">
                <a:latin typeface="Trebuchet MS"/>
                <a:cs typeface="Trebuchet MS"/>
              </a:rPr>
              <a:t> </a:t>
            </a:r>
            <a:r>
              <a:rPr dirty="0" sz="3150" spc="-70">
                <a:latin typeface="Trebuchet MS"/>
                <a:cs typeface="Trebuchet MS"/>
              </a:rPr>
              <a:t>pembantu</a:t>
            </a:r>
            <a:r>
              <a:rPr dirty="0" sz="3150" spc="-65">
                <a:latin typeface="Trebuchet MS"/>
                <a:cs typeface="Trebuchet MS"/>
              </a:rPr>
              <a:t> </a:t>
            </a:r>
            <a:r>
              <a:rPr dirty="0" sz="3150" spc="-95">
                <a:latin typeface="Trebuchet MS"/>
                <a:cs typeface="Trebuchet MS"/>
              </a:rPr>
              <a:t>berorientasi</a:t>
            </a:r>
            <a:r>
              <a:rPr dirty="0" sz="3150" spc="755">
                <a:latin typeface="Trebuchet MS"/>
                <a:cs typeface="Trebuchet MS"/>
              </a:rPr>
              <a:t> </a:t>
            </a:r>
            <a:r>
              <a:rPr dirty="0" sz="3150" spc="-135">
                <a:latin typeface="Trebuchet MS"/>
                <a:cs typeface="Trebuchet MS"/>
              </a:rPr>
              <a:t>objek </a:t>
            </a:r>
            <a:r>
              <a:rPr dirty="0" sz="3150" spc="-130">
                <a:latin typeface="Trebuchet MS"/>
                <a:cs typeface="Trebuchet MS"/>
              </a:rPr>
              <a:t> </a:t>
            </a:r>
            <a:r>
              <a:rPr dirty="0" sz="3150" spc="-5">
                <a:latin typeface="Trebuchet MS"/>
                <a:cs typeface="Trebuchet MS"/>
              </a:rPr>
              <a:t>yang </a:t>
            </a:r>
            <a:r>
              <a:rPr dirty="0" sz="3150" spc="-100">
                <a:latin typeface="Trebuchet MS"/>
                <a:cs typeface="Trebuchet MS"/>
              </a:rPr>
              <a:t>membantu </a:t>
            </a:r>
            <a:r>
              <a:rPr dirty="0" sz="3150" spc="5">
                <a:latin typeface="Trebuchet MS"/>
                <a:cs typeface="Trebuchet MS"/>
              </a:rPr>
              <a:t>secara </a:t>
            </a:r>
            <a:r>
              <a:rPr dirty="0" sz="3150" spc="-80">
                <a:latin typeface="Trebuchet MS"/>
                <a:cs typeface="Trebuchet MS"/>
              </a:rPr>
              <a:t>dramatis </a:t>
            </a:r>
            <a:r>
              <a:rPr dirty="0" sz="3150" spc="-95">
                <a:latin typeface="Trebuchet MS"/>
                <a:cs typeface="Trebuchet MS"/>
              </a:rPr>
              <a:t>meningkatkan </a:t>
            </a:r>
            <a:r>
              <a:rPr dirty="0" sz="3150" spc="-120">
                <a:latin typeface="Trebuchet MS"/>
                <a:cs typeface="Trebuchet MS"/>
              </a:rPr>
              <a:t>produktivitas </a:t>
            </a:r>
            <a:r>
              <a:rPr dirty="0" sz="3150" spc="-60">
                <a:latin typeface="Trebuchet MS"/>
                <a:cs typeface="Trebuchet MS"/>
              </a:rPr>
              <a:t>sekaligus </a:t>
            </a:r>
            <a:r>
              <a:rPr dirty="0" sz="3150" spc="-55">
                <a:latin typeface="Trebuchet MS"/>
                <a:cs typeface="Trebuchet MS"/>
              </a:rPr>
              <a:t> mengurangi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140">
                <a:latin typeface="Trebuchet MS"/>
                <a:cs typeface="Trebuchet MS"/>
              </a:rPr>
              <a:t>frustrasi.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80">
                <a:latin typeface="Trebuchet MS"/>
                <a:cs typeface="Trebuchet MS"/>
              </a:rPr>
              <a:t>Karena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65">
                <a:latin typeface="Trebuchet MS"/>
                <a:cs typeface="Trebuchet MS"/>
              </a:rPr>
              <a:t>semuanya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110">
                <a:latin typeface="Trebuchet MS"/>
                <a:cs typeface="Trebuchet MS"/>
              </a:rPr>
              <a:t>lebih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60">
                <a:latin typeface="Trebuchet MS"/>
                <a:cs typeface="Trebuchet MS"/>
              </a:rPr>
              <a:t>cepat.</a:t>
            </a:r>
            <a:endParaRPr sz="3150">
              <a:latin typeface="Trebuchet MS"/>
              <a:cs typeface="Trebuchet MS"/>
            </a:endParaRPr>
          </a:p>
          <a:p>
            <a:pPr marL="463550" indent="-451484">
              <a:lnSpc>
                <a:spcPct val="100000"/>
              </a:lnSpc>
              <a:spcBef>
                <a:spcPts val="620"/>
              </a:spcBef>
              <a:buAutoNum type="arabicPeriod" startAt="4"/>
              <a:tabLst>
                <a:tab pos="464184" algn="l"/>
              </a:tabLst>
            </a:pPr>
            <a:r>
              <a:rPr dirty="0" sz="3100" spc="135">
                <a:latin typeface="Tahoma"/>
                <a:cs typeface="Tahoma"/>
              </a:rPr>
              <a:t>Mendukung</a:t>
            </a:r>
            <a:r>
              <a:rPr dirty="0" sz="3100" spc="-220">
                <a:latin typeface="Tahoma"/>
                <a:cs typeface="Tahoma"/>
              </a:rPr>
              <a:t> </a:t>
            </a:r>
            <a:r>
              <a:rPr dirty="0" sz="3100" spc="114">
                <a:latin typeface="Tahoma"/>
                <a:cs typeface="Tahoma"/>
              </a:rPr>
              <a:t>Proses</a:t>
            </a:r>
            <a:r>
              <a:rPr dirty="0" sz="3100" spc="-215">
                <a:latin typeface="Tahoma"/>
                <a:cs typeface="Tahoma"/>
              </a:rPr>
              <a:t> </a:t>
            </a:r>
            <a:r>
              <a:rPr dirty="0" sz="3100" spc="120">
                <a:latin typeface="Tahoma"/>
                <a:cs typeface="Tahoma"/>
              </a:rPr>
              <a:t>Asinkron</a:t>
            </a:r>
            <a:endParaRPr sz="3100">
              <a:latin typeface="Tahoma"/>
              <a:cs typeface="Tahoma"/>
            </a:endParaRPr>
          </a:p>
          <a:p>
            <a:pPr algn="just" marL="12700" marR="11430">
              <a:lnSpc>
                <a:spcPct val="115100"/>
              </a:lnSpc>
              <a:spcBef>
                <a:spcPts val="10"/>
              </a:spcBef>
            </a:pPr>
            <a:r>
              <a:rPr dirty="0" sz="3150" spc="-50">
                <a:latin typeface="Trebuchet MS"/>
                <a:cs typeface="Trebuchet MS"/>
              </a:rPr>
              <a:t>Pengambilan</a:t>
            </a:r>
            <a:r>
              <a:rPr dirty="0" sz="3150" spc="-45">
                <a:latin typeface="Trebuchet MS"/>
                <a:cs typeface="Trebuchet MS"/>
              </a:rPr>
              <a:t> </a:t>
            </a:r>
            <a:r>
              <a:rPr dirty="0" sz="3150" spc="15">
                <a:latin typeface="Trebuchet MS"/>
                <a:cs typeface="Trebuchet MS"/>
              </a:rPr>
              <a:t>data</a:t>
            </a:r>
            <a:r>
              <a:rPr dirty="0" sz="3150" spc="20">
                <a:latin typeface="Trebuchet MS"/>
                <a:cs typeface="Trebuchet MS"/>
              </a:rPr>
              <a:t> </a:t>
            </a:r>
            <a:r>
              <a:rPr dirty="0" sz="3150" spc="-105">
                <a:latin typeface="Trebuchet MS"/>
                <a:cs typeface="Trebuchet MS"/>
              </a:rPr>
              <a:t>asinkron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15">
                <a:latin typeface="Trebuchet MS"/>
                <a:cs typeface="Trebuchet MS"/>
              </a:rPr>
              <a:t>dapat</a:t>
            </a:r>
            <a:r>
              <a:rPr dirty="0" sz="3150" spc="20">
                <a:latin typeface="Trebuchet MS"/>
                <a:cs typeface="Trebuchet MS"/>
              </a:rPr>
              <a:t> </a:t>
            </a:r>
            <a:r>
              <a:rPr dirty="0" sz="3150" spc="-110">
                <a:latin typeface="Trebuchet MS"/>
                <a:cs typeface="Trebuchet MS"/>
              </a:rPr>
              <a:t>dilakukan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15">
                <a:latin typeface="Trebuchet MS"/>
                <a:cs typeface="Trebuchet MS"/>
              </a:rPr>
              <a:t>dengan</a:t>
            </a:r>
            <a:r>
              <a:rPr dirty="0" sz="3150" spc="20">
                <a:latin typeface="Trebuchet MS"/>
                <a:cs typeface="Trebuchet MS"/>
              </a:rPr>
              <a:t> </a:t>
            </a:r>
            <a:r>
              <a:rPr dirty="0" sz="3150" spc="-35">
                <a:latin typeface="Trebuchet MS"/>
                <a:cs typeface="Trebuchet MS"/>
              </a:rPr>
              <a:t>menggunakan </a:t>
            </a:r>
            <a:r>
              <a:rPr dirty="0" sz="3150" spc="-30">
                <a:latin typeface="Trebuchet MS"/>
                <a:cs typeface="Trebuchet MS"/>
              </a:rPr>
              <a:t> </a:t>
            </a:r>
            <a:r>
              <a:rPr dirty="0" sz="3150" spc="-80">
                <a:latin typeface="Trebuchet MS"/>
                <a:cs typeface="Trebuchet MS"/>
              </a:rPr>
              <a:t>XMLHttpRequest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5">
                <a:latin typeface="Trebuchet MS"/>
                <a:cs typeface="Trebuchet MS"/>
              </a:rPr>
              <a:t>yang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-85">
                <a:latin typeface="Trebuchet MS"/>
                <a:cs typeface="Trebuchet MS"/>
              </a:rPr>
              <a:t>merupakan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30">
                <a:latin typeface="Trebuchet MS"/>
                <a:cs typeface="Trebuchet MS"/>
              </a:rPr>
              <a:t>bagian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-95">
                <a:latin typeface="Trebuchet MS"/>
                <a:cs typeface="Trebuchet MS"/>
              </a:rPr>
              <a:t>terpenting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-75">
                <a:latin typeface="Trebuchet MS"/>
                <a:cs typeface="Trebuchet MS"/>
              </a:rPr>
              <a:t>dari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-90">
                <a:latin typeface="Trebuchet MS"/>
                <a:cs typeface="Trebuchet MS"/>
              </a:rPr>
              <a:t>teknologi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-145">
                <a:latin typeface="Trebuchet MS"/>
                <a:cs typeface="Trebuchet MS"/>
              </a:rPr>
              <a:t>Ajax.</a:t>
            </a:r>
            <a:endParaRPr sz="3150">
              <a:latin typeface="Trebuchet MS"/>
              <a:cs typeface="Trebuchet MS"/>
            </a:endParaRPr>
          </a:p>
          <a:p>
            <a:pPr algn="just" marL="12700" marR="6985">
              <a:lnSpc>
                <a:spcPct val="115100"/>
              </a:lnSpc>
            </a:pPr>
            <a:r>
              <a:rPr dirty="0" sz="3150" spc="-10">
                <a:latin typeface="Trebuchet MS"/>
                <a:cs typeface="Trebuchet MS"/>
              </a:rPr>
              <a:t>Oleh </a:t>
            </a:r>
            <a:r>
              <a:rPr dirty="0" sz="3150" spc="-70">
                <a:latin typeface="Trebuchet MS"/>
                <a:cs typeface="Trebuchet MS"/>
              </a:rPr>
              <a:t>karena </a:t>
            </a:r>
            <a:r>
              <a:rPr dirty="0" sz="3150" spc="-245">
                <a:latin typeface="Trebuchet MS"/>
                <a:cs typeface="Trebuchet MS"/>
              </a:rPr>
              <a:t>itu, </a:t>
            </a:r>
            <a:r>
              <a:rPr dirty="0" sz="3150" spc="-90">
                <a:latin typeface="Trebuchet MS"/>
                <a:cs typeface="Trebuchet MS"/>
              </a:rPr>
              <a:t>permintaan </a:t>
            </a:r>
            <a:r>
              <a:rPr dirty="0" sz="3150" spc="-40">
                <a:latin typeface="Trebuchet MS"/>
                <a:cs typeface="Trebuchet MS"/>
              </a:rPr>
              <a:t>ditangani </a:t>
            </a:r>
            <a:r>
              <a:rPr dirty="0" sz="3150" spc="5">
                <a:latin typeface="Trebuchet MS"/>
                <a:cs typeface="Trebuchet MS"/>
              </a:rPr>
              <a:t>secara </a:t>
            </a:r>
            <a:r>
              <a:rPr dirty="0" sz="3150" spc="-130">
                <a:latin typeface="Trebuchet MS"/>
                <a:cs typeface="Trebuchet MS"/>
              </a:rPr>
              <a:t>efektif </a:t>
            </a:r>
            <a:r>
              <a:rPr dirty="0" sz="3150" spc="5">
                <a:latin typeface="Trebuchet MS"/>
                <a:cs typeface="Trebuchet MS"/>
              </a:rPr>
              <a:t>dan </a:t>
            </a:r>
            <a:r>
              <a:rPr dirty="0" sz="3150" spc="-125">
                <a:latin typeface="Trebuchet MS"/>
                <a:cs typeface="Trebuchet MS"/>
              </a:rPr>
              <a:t>konten konten </a:t>
            </a:r>
            <a:r>
              <a:rPr dirty="0" sz="3150" spc="-120">
                <a:latin typeface="Trebuchet MS"/>
                <a:cs typeface="Trebuchet MS"/>
              </a:rPr>
              <a:t> </a:t>
            </a:r>
            <a:r>
              <a:rPr dirty="0" sz="3150" spc="-85">
                <a:latin typeface="Trebuchet MS"/>
                <a:cs typeface="Trebuchet MS"/>
              </a:rPr>
              <a:t>dinamis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110">
                <a:latin typeface="Trebuchet MS"/>
                <a:cs typeface="Trebuchet MS"/>
              </a:rPr>
              <a:t>ditampilkan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15">
                <a:latin typeface="Trebuchet MS"/>
                <a:cs typeface="Trebuchet MS"/>
              </a:rPr>
              <a:t>dengan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55">
                <a:latin typeface="Trebuchet MS"/>
                <a:cs typeface="Trebuchet MS"/>
              </a:rPr>
              <a:t>peningkatan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-165">
                <a:latin typeface="Trebuchet MS"/>
                <a:cs typeface="Trebuchet MS"/>
              </a:rPr>
              <a:t>kinerja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-5">
                <a:latin typeface="Trebuchet MS"/>
                <a:cs typeface="Trebuchet MS"/>
              </a:rPr>
              <a:t>yang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140">
                <a:latin typeface="Trebuchet MS"/>
                <a:cs typeface="Trebuchet MS"/>
              </a:rPr>
              <a:t>jauh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-110">
                <a:latin typeface="Trebuchet MS"/>
                <a:cs typeface="Trebuchet MS"/>
              </a:rPr>
              <a:t>lebih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90">
                <a:latin typeface="Trebuchet MS"/>
                <a:cs typeface="Trebuchet MS"/>
              </a:rPr>
              <a:t>tinggi.</a:t>
            </a:r>
            <a:endParaRPr sz="3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11"/>
            <a:ext cx="16535400" cy="8743950"/>
            <a:chOff x="1028711" y="1028711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26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87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11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7736" y="2224543"/>
            <a:ext cx="8597265" cy="74739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00" spc="200">
                <a:latin typeface="Tahoma"/>
                <a:cs typeface="Tahoma"/>
              </a:rPr>
              <a:t>Kelebihan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175">
                <a:latin typeface="Tahoma"/>
                <a:cs typeface="Tahoma"/>
              </a:rPr>
              <a:t>menggunakan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340">
                <a:latin typeface="Tahoma"/>
                <a:cs typeface="Tahoma"/>
              </a:rPr>
              <a:t>AJAX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7736" y="3167680"/>
            <a:ext cx="12526645" cy="388874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3100" spc="-25">
                <a:latin typeface="Tahoma"/>
                <a:cs typeface="Tahoma"/>
              </a:rPr>
              <a:t>5.</a:t>
            </a:r>
            <a:r>
              <a:rPr dirty="0" sz="3100" spc="-210">
                <a:latin typeface="Tahoma"/>
                <a:cs typeface="Tahoma"/>
              </a:rPr>
              <a:t> </a:t>
            </a:r>
            <a:r>
              <a:rPr dirty="0" sz="3100" spc="155">
                <a:latin typeface="Tahoma"/>
                <a:cs typeface="Tahoma"/>
              </a:rPr>
              <a:t>Meningkatkan</a:t>
            </a:r>
            <a:r>
              <a:rPr dirty="0" sz="3100" spc="-210">
                <a:latin typeface="Tahoma"/>
                <a:cs typeface="Tahoma"/>
              </a:rPr>
              <a:t> </a:t>
            </a:r>
            <a:r>
              <a:rPr dirty="0" sz="3100" spc="155">
                <a:latin typeface="Tahoma"/>
                <a:cs typeface="Tahoma"/>
              </a:rPr>
              <a:t>Kompatibilitas</a:t>
            </a:r>
            <a:endParaRPr sz="3100">
              <a:latin typeface="Tahoma"/>
              <a:cs typeface="Tahoma"/>
            </a:endParaRPr>
          </a:p>
          <a:p>
            <a:pPr algn="just" marL="12700" marR="5080">
              <a:lnSpc>
                <a:spcPct val="115100"/>
              </a:lnSpc>
              <a:spcBef>
                <a:spcPts val="10"/>
              </a:spcBef>
            </a:pPr>
            <a:r>
              <a:rPr dirty="0" sz="3150" spc="-100">
                <a:latin typeface="Trebuchet MS"/>
                <a:cs typeface="Trebuchet MS"/>
              </a:rPr>
              <a:t>Ajax </a:t>
            </a:r>
            <a:r>
              <a:rPr dirty="0" sz="3150" spc="15">
                <a:latin typeface="Trebuchet MS"/>
                <a:cs typeface="Trebuchet MS"/>
              </a:rPr>
              <a:t>dapat </a:t>
            </a:r>
            <a:r>
              <a:rPr dirty="0" sz="3150" spc="-100">
                <a:latin typeface="Trebuchet MS"/>
                <a:cs typeface="Trebuchet MS"/>
              </a:rPr>
              <a:t>kompatibel </a:t>
            </a:r>
            <a:r>
              <a:rPr dirty="0" sz="3150" spc="15">
                <a:latin typeface="Trebuchet MS"/>
                <a:cs typeface="Trebuchet MS"/>
              </a:rPr>
              <a:t>dengan </a:t>
            </a:r>
            <a:r>
              <a:rPr dirty="0" sz="3150" spc="-135">
                <a:latin typeface="Trebuchet MS"/>
                <a:cs typeface="Trebuchet MS"/>
              </a:rPr>
              <a:t>ASP.NET, </a:t>
            </a:r>
            <a:r>
              <a:rPr dirty="0" sz="3150" spc="-90">
                <a:latin typeface="Trebuchet MS"/>
                <a:cs typeface="Trebuchet MS"/>
              </a:rPr>
              <a:t>J2EE, </a:t>
            </a:r>
            <a:r>
              <a:rPr dirty="0" sz="3150" spc="-135">
                <a:latin typeface="Trebuchet MS"/>
                <a:cs typeface="Trebuchet MS"/>
              </a:rPr>
              <a:t>PHP </a:t>
            </a:r>
            <a:r>
              <a:rPr dirty="0" sz="3150" spc="5">
                <a:latin typeface="Trebuchet MS"/>
                <a:cs typeface="Trebuchet MS"/>
              </a:rPr>
              <a:t>dan </a:t>
            </a:r>
            <a:r>
              <a:rPr dirty="0" sz="3150" spc="40">
                <a:latin typeface="Trebuchet MS"/>
                <a:cs typeface="Trebuchet MS"/>
              </a:rPr>
              <a:t>bahasa </a:t>
            </a:r>
            <a:r>
              <a:rPr dirty="0" sz="3150" spc="-125">
                <a:latin typeface="Trebuchet MS"/>
                <a:cs typeface="Trebuchet MS"/>
              </a:rPr>
              <a:t>lainnya. </a:t>
            </a:r>
            <a:r>
              <a:rPr dirty="0" sz="3150" spc="-120">
                <a:latin typeface="Trebuchet MS"/>
                <a:cs typeface="Trebuchet MS"/>
              </a:rPr>
              <a:t> Hampir</a:t>
            </a:r>
            <a:r>
              <a:rPr dirty="0" sz="3150" spc="-114">
                <a:latin typeface="Trebuchet MS"/>
                <a:cs typeface="Trebuchet MS"/>
              </a:rPr>
              <a:t> </a:t>
            </a:r>
            <a:r>
              <a:rPr dirty="0" sz="3150" spc="-55">
                <a:latin typeface="Trebuchet MS"/>
                <a:cs typeface="Trebuchet MS"/>
              </a:rPr>
              <a:t>semua</a:t>
            </a:r>
            <a:r>
              <a:rPr dirty="0" sz="3150" spc="-50">
                <a:latin typeface="Trebuchet MS"/>
                <a:cs typeface="Trebuchet MS"/>
              </a:rPr>
              <a:t> </a:t>
            </a:r>
            <a:r>
              <a:rPr dirty="0" sz="3150" spc="-85">
                <a:latin typeface="Trebuchet MS"/>
                <a:cs typeface="Trebuchet MS"/>
              </a:rPr>
              <a:t>browser</a:t>
            </a:r>
            <a:r>
              <a:rPr dirty="0" sz="3150" spc="-80">
                <a:latin typeface="Trebuchet MS"/>
                <a:cs typeface="Trebuchet MS"/>
              </a:rPr>
              <a:t> populer</a:t>
            </a:r>
            <a:r>
              <a:rPr dirty="0" sz="3150" spc="-75">
                <a:latin typeface="Trebuchet MS"/>
                <a:cs typeface="Trebuchet MS"/>
              </a:rPr>
              <a:t> </a:t>
            </a:r>
            <a:r>
              <a:rPr dirty="0" sz="3150" spc="-90">
                <a:latin typeface="Trebuchet MS"/>
                <a:cs typeface="Trebuchet MS"/>
              </a:rPr>
              <a:t>mendukung</a:t>
            </a:r>
            <a:r>
              <a:rPr dirty="0" sz="3150" spc="-85">
                <a:latin typeface="Trebuchet MS"/>
                <a:cs typeface="Trebuchet MS"/>
              </a:rPr>
              <a:t> </a:t>
            </a:r>
            <a:r>
              <a:rPr dirty="0" sz="3150" spc="-105">
                <a:latin typeface="Trebuchet MS"/>
                <a:cs typeface="Trebuchet MS"/>
              </a:rPr>
              <a:t>AJAX,</a:t>
            </a:r>
            <a:r>
              <a:rPr dirty="0" sz="3150" spc="-100">
                <a:latin typeface="Trebuchet MS"/>
                <a:cs typeface="Trebuchet MS"/>
              </a:rPr>
              <a:t> seperti</a:t>
            </a:r>
            <a:r>
              <a:rPr dirty="0" sz="3150" spc="745">
                <a:latin typeface="Trebuchet MS"/>
                <a:cs typeface="Trebuchet MS"/>
              </a:rPr>
              <a:t> </a:t>
            </a:r>
            <a:r>
              <a:rPr dirty="0" sz="3150" spc="-150">
                <a:latin typeface="Trebuchet MS"/>
                <a:cs typeface="Trebuchet MS"/>
              </a:rPr>
              <a:t>Internet </a:t>
            </a:r>
            <a:r>
              <a:rPr dirty="0" sz="3150" spc="-145">
                <a:latin typeface="Trebuchet MS"/>
                <a:cs typeface="Trebuchet MS"/>
              </a:rPr>
              <a:t> </a:t>
            </a:r>
            <a:r>
              <a:rPr dirty="0" sz="3150" spc="-110">
                <a:latin typeface="Trebuchet MS"/>
                <a:cs typeface="Trebuchet MS"/>
              </a:rPr>
              <a:t>Explorer </a:t>
            </a:r>
            <a:r>
              <a:rPr dirty="0" sz="3150" spc="-135">
                <a:latin typeface="Trebuchet MS"/>
                <a:cs typeface="Trebuchet MS"/>
              </a:rPr>
              <a:t>mulai</a:t>
            </a:r>
            <a:r>
              <a:rPr dirty="0" sz="3150" spc="-130">
                <a:latin typeface="Trebuchet MS"/>
                <a:cs typeface="Trebuchet MS"/>
              </a:rPr>
              <a:t> </a:t>
            </a:r>
            <a:r>
              <a:rPr dirty="0" sz="3150" spc="-75">
                <a:latin typeface="Trebuchet MS"/>
                <a:cs typeface="Trebuchet MS"/>
              </a:rPr>
              <a:t>dari </a:t>
            </a:r>
            <a:r>
              <a:rPr dirty="0" sz="3150" spc="-140">
                <a:latin typeface="Trebuchet MS"/>
                <a:cs typeface="Trebuchet MS"/>
              </a:rPr>
              <a:t>versi</a:t>
            </a:r>
            <a:r>
              <a:rPr dirty="0" sz="3150" spc="-135">
                <a:latin typeface="Trebuchet MS"/>
                <a:cs typeface="Trebuchet MS"/>
              </a:rPr>
              <a:t> </a:t>
            </a:r>
            <a:r>
              <a:rPr dirty="0" sz="3150" spc="-185">
                <a:latin typeface="Trebuchet MS"/>
                <a:cs typeface="Trebuchet MS"/>
              </a:rPr>
              <a:t>5,</a:t>
            </a:r>
            <a:r>
              <a:rPr dirty="0" sz="3150" spc="-180">
                <a:latin typeface="Trebuchet MS"/>
                <a:cs typeface="Trebuchet MS"/>
              </a:rPr>
              <a:t> </a:t>
            </a:r>
            <a:r>
              <a:rPr dirty="0" sz="3150" spc="-55">
                <a:latin typeface="Trebuchet MS"/>
                <a:cs typeface="Trebuchet MS"/>
              </a:rPr>
              <a:t>Mozilla </a:t>
            </a:r>
            <a:r>
              <a:rPr dirty="0" sz="3150" spc="-114">
                <a:latin typeface="Trebuchet MS"/>
                <a:cs typeface="Trebuchet MS"/>
              </a:rPr>
              <a:t>Firefox </a:t>
            </a:r>
            <a:r>
              <a:rPr dirty="0" sz="3150" spc="-135">
                <a:latin typeface="Trebuchet MS"/>
                <a:cs typeface="Trebuchet MS"/>
              </a:rPr>
              <a:t>mulai</a:t>
            </a:r>
            <a:r>
              <a:rPr dirty="0" sz="3150" spc="675">
                <a:latin typeface="Trebuchet MS"/>
                <a:cs typeface="Trebuchet MS"/>
              </a:rPr>
              <a:t> </a:t>
            </a:r>
            <a:r>
              <a:rPr dirty="0" sz="3150" spc="-75">
                <a:latin typeface="Trebuchet MS"/>
                <a:cs typeface="Trebuchet MS"/>
              </a:rPr>
              <a:t>dari </a:t>
            </a:r>
            <a:r>
              <a:rPr dirty="0" sz="3150" spc="-140">
                <a:latin typeface="Trebuchet MS"/>
                <a:cs typeface="Trebuchet MS"/>
              </a:rPr>
              <a:t>versi</a:t>
            </a:r>
            <a:r>
              <a:rPr dirty="0" sz="3150" spc="670">
                <a:latin typeface="Trebuchet MS"/>
                <a:cs typeface="Trebuchet MS"/>
              </a:rPr>
              <a:t> </a:t>
            </a:r>
            <a:r>
              <a:rPr dirty="0" sz="3150" spc="-330">
                <a:latin typeface="Trebuchet MS"/>
                <a:cs typeface="Trebuchet MS"/>
              </a:rPr>
              <a:t>1.0.</a:t>
            </a:r>
            <a:r>
              <a:rPr dirty="0" sz="3150" spc="290">
                <a:latin typeface="Trebuchet MS"/>
                <a:cs typeface="Trebuchet MS"/>
              </a:rPr>
              <a:t> </a:t>
            </a:r>
            <a:r>
              <a:rPr dirty="0" sz="3150" spc="-5">
                <a:latin typeface="Trebuchet MS"/>
                <a:cs typeface="Trebuchet MS"/>
              </a:rPr>
              <a:t>Safari </a:t>
            </a:r>
            <a:r>
              <a:rPr dirty="0" sz="3150">
                <a:latin typeface="Trebuchet MS"/>
                <a:cs typeface="Trebuchet MS"/>
              </a:rPr>
              <a:t> </a:t>
            </a:r>
            <a:r>
              <a:rPr dirty="0" sz="3150" spc="-135">
                <a:latin typeface="Trebuchet MS"/>
                <a:cs typeface="Trebuchet MS"/>
              </a:rPr>
              <a:t>mulai </a:t>
            </a:r>
            <a:r>
              <a:rPr dirty="0" sz="3150" spc="-75">
                <a:latin typeface="Trebuchet MS"/>
                <a:cs typeface="Trebuchet MS"/>
              </a:rPr>
              <a:t>dari </a:t>
            </a:r>
            <a:r>
              <a:rPr dirty="0" sz="3150" spc="-140">
                <a:latin typeface="Trebuchet MS"/>
                <a:cs typeface="Trebuchet MS"/>
              </a:rPr>
              <a:t>versi </a:t>
            </a:r>
            <a:r>
              <a:rPr dirty="0" sz="3150" spc="-270">
                <a:latin typeface="Trebuchet MS"/>
                <a:cs typeface="Trebuchet MS"/>
              </a:rPr>
              <a:t>1.2 </a:t>
            </a:r>
            <a:r>
              <a:rPr dirty="0" sz="3150" spc="5">
                <a:latin typeface="Trebuchet MS"/>
                <a:cs typeface="Trebuchet MS"/>
              </a:rPr>
              <a:t>dan </a:t>
            </a:r>
            <a:r>
              <a:rPr dirty="0" sz="3150" spc="45">
                <a:latin typeface="Trebuchet MS"/>
                <a:cs typeface="Trebuchet MS"/>
              </a:rPr>
              <a:t>Opera </a:t>
            </a:r>
            <a:r>
              <a:rPr dirty="0" sz="3150" spc="-135">
                <a:latin typeface="Trebuchet MS"/>
                <a:cs typeface="Trebuchet MS"/>
              </a:rPr>
              <a:t>mulai </a:t>
            </a:r>
            <a:r>
              <a:rPr dirty="0" sz="3150" spc="-75">
                <a:latin typeface="Trebuchet MS"/>
                <a:cs typeface="Trebuchet MS"/>
              </a:rPr>
              <a:t>dari </a:t>
            </a:r>
            <a:r>
              <a:rPr dirty="0" sz="3150" spc="-165">
                <a:latin typeface="Trebuchet MS"/>
                <a:cs typeface="Trebuchet MS"/>
              </a:rPr>
              <a:t>7.6 </a:t>
            </a:r>
            <a:r>
              <a:rPr dirty="0" sz="3150" spc="-145">
                <a:latin typeface="Trebuchet MS"/>
                <a:cs typeface="Trebuchet MS"/>
              </a:rPr>
              <a:t>ke </a:t>
            </a:r>
            <a:r>
              <a:rPr dirty="0" sz="3150" spc="-65">
                <a:latin typeface="Trebuchet MS"/>
                <a:cs typeface="Trebuchet MS"/>
              </a:rPr>
              <a:t>atas. </a:t>
            </a:r>
            <a:r>
              <a:rPr dirty="0" sz="3150" spc="75">
                <a:latin typeface="Trebuchet MS"/>
                <a:cs typeface="Trebuchet MS"/>
              </a:rPr>
              <a:t>Yang </a:t>
            </a:r>
            <a:r>
              <a:rPr dirty="0" sz="3150" spc="-35">
                <a:latin typeface="Trebuchet MS"/>
                <a:cs typeface="Trebuchet MS"/>
              </a:rPr>
              <a:t>paling </a:t>
            </a:r>
            <a:r>
              <a:rPr dirty="0" sz="3150" spc="-95">
                <a:latin typeface="Trebuchet MS"/>
                <a:cs typeface="Trebuchet MS"/>
              </a:rPr>
              <a:t>disukai </a:t>
            </a:r>
            <a:r>
              <a:rPr dirty="0" sz="3150" spc="-935">
                <a:latin typeface="Trebuchet MS"/>
                <a:cs typeface="Trebuchet MS"/>
              </a:rPr>
              <a:t> </a:t>
            </a:r>
            <a:r>
              <a:rPr dirty="0" sz="3150" spc="5">
                <a:latin typeface="Trebuchet MS"/>
                <a:cs typeface="Trebuchet MS"/>
              </a:rPr>
              <a:t>adalah </a:t>
            </a:r>
            <a:r>
              <a:rPr dirty="0" sz="3150" spc="-5">
                <a:latin typeface="Trebuchet MS"/>
                <a:cs typeface="Trebuchet MS"/>
              </a:rPr>
              <a:t>yang </a:t>
            </a:r>
            <a:r>
              <a:rPr dirty="0" sz="3150" spc="-90">
                <a:latin typeface="Trebuchet MS"/>
                <a:cs typeface="Trebuchet MS"/>
              </a:rPr>
              <a:t>mendukung</a:t>
            </a:r>
            <a:r>
              <a:rPr dirty="0" sz="3150" spc="-85">
                <a:latin typeface="Trebuchet MS"/>
                <a:cs typeface="Trebuchet MS"/>
              </a:rPr>
              <a:t> </a:t>
            </a:r>
            <a:r>
              <a:rPr dirty="0" sz="3150" spc="-120">
                <a:latin typeface="Trebuchet MS"/>
                <a:cs typeface="Trebuchet MS"/>
              </a:rPr>
              <a:t>javascript.</a:t>
            </a:r>
            <a:r>
              <a:rPr dirty="0" sz="3150" spc="-114">
                <a:latin typeface="Trebuchet MS"/>
                <a:cs typeface="Trebuchet MS"/>
              </a:rPr>
              <a:t> </a:t>
            </a:r>
            <a:r>
              <a:rPr dirty="0" sz="3150" spc="10">
                <a:latin typeface="Trebuchet MS"/>
                <a:cs typeface="Trebuchet MS"/>
              </a:rPr>
              <a:t>Sekarang </a:t>
            </a:r>
            <a:r>
              <a:rPr dirty="0" sz="3150" spc="-110">
                <a:latin typeface="Trebuchet MS"/>
                <a:cs typeface="Trebuchet MS"/>
              </a:rPr>
              <a:t>hampir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55">
                <a:latin typeface="Trebuchet MS"/>
                <a:cs typeface="Trebuchet MS"/>
              </a:rPr>
              <a:t>semua </a:t>
            </a:r>
            <a:r>
              <a:rPr dirty="0" sz="3150" spc="-85">
                <a:latin typeface="Trebuchet MS"/>
                <a:cs typeface="Trebuchet MS"/>
              </a:rPr>
              <a:t>browser </a:t>
            </a:r>
            <a:r>
              <a:rPr dirty="0" sz="3150" spc="-80">
                <a:latin typeface="Trebuchet MS"/>
                <a:cs typeface="Trebuchet MS"/>
              </a:rPr>
              <a:t> </a:t>
            </a:r>
            <a:r>
              <a:rPr dirty="0" sz="3150" spc="-95">
                <a:latin typeface="Trebuchet MS"/>
                <a:cs typeface="Trebuchet MS"/>
              </a:rPr>
              <a:t>modern</a:t>
            </a:r>
            <a:r>
              <a:rPr dirty="0" sz="3150" spc="-110">
                <a:latin typeface="Trebuchet MS"/>
                <a:cs typeface="Trebuchet MS"/>
              </a:rPr>
              <a:t> </a:t>
            </a:r>
            <a:r>
              <a:rPr dirty="0" sz="3150" spc="-90">
                <a:latin typeface="Trebuchet MS"/>
                <a:cs typeface="Trebuchet MS"/>
              </a:rPr>
              <a:t>mendukung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145">
                <a:latin typeface="Trebuchet MS"/>
                <a:cs typeface="Trebuchet MS"/>
              </a:rPr>
              <a:t>Ajax.</a:t>
            </a:r>
            <a:endParaRPr sz="3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6242" y="4243387"/>
              <a:ext cx="8324781" cy="60436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2994" y="3569431"/>
              <a:ext cx="3924299" cy="45624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83935" y="1363960"/>
            <a:ext cx="535622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535">
                <a:solidFill>
                  <a:srgbClr val="4600CB"/>
                </a:solidFill>
              </a:rPr>
              <a:t>Definisi</a:t>
            </a:r>
            <a:r>
              <a:rPr dirty="0" sz="5000" spc="-145">
                <a:solidFill>
                  <a:srgbClr val="4600CB"/>
                </a:solidFill>
              </a:rPr>
              <a:t> </a:t>
            </a:r>
            <a:r>
              <a:rPr dirty="0" sz="5000" spc="745">
                <a:solidFill>
                  <a:srgbClr val="4600CB"/>
                </a:solidFill>
              </a:rPr>
              <a:t>Jquery</a:t>
            </a:r>
            <a:endParaRPr sz="5000"/>
          </a:p>
        </p:txBody>
      </p:sp>
      <p:sp>
        <p:nvSpPr>
          <p:cNvPr id="8" name="object 8"/>
          <p:cNvSpPr txBox="1"/>
          <p:nvPr/>
        </p:nvSpPr>
        <p:spPr>
          <a:xfrm>
            <a:off x="8275888" y="3022357"/>
            <a:ext cx="8347709" cy="5803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510665" algn="l"/>
                <a:tab pos="3140075" algn="l"/>
                <a:tab pos="4813935" algn="l"/>
                <a:tab pos="6271260" algn="l"/>
              </a:tabLst>
            </a:pPr>
            <a:r>
              <a:rPr dirty="0" sz="3600" spc="-160">
                <a:solidFill>
                  <a:srgbClr val="2F2F2F"/>
                </a:solidFill>
                <a:latin typeface="Trebuchet MS"/>
                <a:cs typeface="Trebuchet MS"/>
              </a:rPr>
              <a:t>Jquery	</a:t>
            </a:r>
            <a:r>
              <a:rPr dirty="0" sz="3600" spc="35">
                <a:solidFill>
                  <a:srgbClr val="2F2F2F"/>
                </a:solidFill>
                <a:latin typeface="Trebuchet MS"/>
                <a:cs typeface="Trebuchet MS"/>
              </a:rPr>
              <a:t>adalah	</a:t>
            </a:r>
            <a:r>
              <a:rPr dirty="0" sz="3600">
                <a:solidFill>
                  <a:srgbClr val="2F2F2F"/>
                </a:solidFill>
                <a:latin typeface="Trebuchet MS"/>
                <a:cs typeface="Trebuchet MS"/>
              </a:rPr>
              <a:t>sebuah	</a:t>
            </a:r>
            <a:r>
              <a:rPr dirty="0" sz="3600" spc="-145">
                <a:solidFill>
                  <a:srgbClr val="2F2F2F"/>
                </a:solidFill>
                <a:latin typeface="Trebuchet MS"/>
                <a:cs typeface="Trebuchet MS"/>
              </a:rPr>
              <a:t>library	</a:t>
            </a:r>
            <a:r>
              <a:rPr dirty="0" sz="3600" spc="-45">
                <a:solidFill>
                  <a:srgbClr val="2F2F2F"/>
                </a:solidFill>
                <a:latin typeface="Trebuchet MS"/>
                <a:cs typeface="Trebuchet MS"/>
              </a:rPr>
              <a:t>JavaScript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75888" y="3577055"/>
            <a:ext cx="3491229" cy="1301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0"/>
              </a:spcBef>
              <a:tabLst>
                <a:tab pos="1819275" algn="l"/>
              </a:tabLst>
            </a:pPr>
            <a:r>
              <a:rPr dirty="0" sz="3600" spc="-235">
                <a:solidFill>
                  <a:srgbClr val="2F2F2F"/>
                </a:solidFill>
                <a:latin typeface="Trebuchet MS"/>
                <a:cs typeface="Trebuchet MS"/>
              </a:rPr>
              <a:t>y</a:t>
            </a:r>
            <a:r>
              <a:rPr dirty="0" sz="3600" spc="17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3600" spc="-120">
                <a:solidFill>
                  <a:srgbClr val="2F2F2F"/>
                </a:solidFill>
                <a:latin typeface="Trebuchet MS"/>
                <a:cs typeface="Trebuchet MS"/>
              </a:rPr>
              <a:t>n</a:t>
            </a:r>
            <a:r>
              <a:rPr dirty="0" sz="3600" spc="285">
                <a:solidFill>
                  <a:srgbClr val="2F2F2F"/>
                </a:solidFill>
                <a:latin typeface="Trebuchet MS"/>
                <a:cs typeface="Trebuchet MS"/>
              </a:rPr>
              <a:t>g</a:t>
            </a:r>
            <a:r>
              <a:rPr dirty="0" sz="3600">
                <a:solidFill>
                  <a:srgbClr val="2F2F2F"/>
                </a:solidFill>
                <a:latin typeface="Trebuchet MS"/>
                <a:cs typeface="Trebuchet MS"/>
              </a:rPr>
              <a:t>	</a:t>
            </a:r>
            <a:r>
              <a:rPr dirty="0" sz="3600" spc="60">
                <a:solidFill>
                  <a:srgbClr val="2F2F2F"/>
                </a:solidFill>
                <a:latin typeface="Trebuchet MS"/>
                <a:cs typeface="Trebuchet MS"/>
              </a:rPr>
              <a:t>b</a:t>
            </a:r>
            <a:r>
              <a:rPr dirty="0" sz="3600" spc="1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3600" spc="-275">
                <a:solidFill>
                  <a:srgbClr val="2F2F2F"/>
                </a:solidFill>
                <a:latin typeface="Trebuchet MS"/>
                <a:cs typeface="Trebuchet MS"/>
              </a:rPr>
              <a:t>r</a:t>
            </a:r>
            <a:r>
              <a:rPr dirty="0" sz="3600" spc="280">
                <a:solidFill>
                  <a:srgbClr val="2F2F2F"/>
                </a:solidFill>
                <a:latin typeface="Trebuchet MS"/>
                <a:cs typeface="Trebuchet MS"/>
              </a:rPr>
              <a:t>g</a:t>
            </a:r>
            <a:r>
              <a:rPr dirty="0" sz="3600" spc="-120">
                <a:solidFill>
                  <a:srgbClr val="2F2F2F"/>
                </a:solidFill>
                <a:latin typeface="Trebuchet MS"/>
                <a:cs typeface="Trebuchet MS"/>
              </a:rPr>
              <a:t>un</a:t>
            </a:r>
            <a:r>
              <a:rPr dirty="0" sz="3600" spc="130">
                <a:solidFill>
                  <a:srgbClr val="2F2F2F"/>
                </a:solidFill>
                <a:latin typeface="Trebuchet MS"/>
                <a:cs typeface="Trebuchet MS"/>
              </a:rPr>
              <a:t>a  </a:t>
            </a:r>
            <a:r>
              <a:rPr dirty="0" sz="3600" spc="-75">
                <a:solidFill>
                  <a:srgbClr val="2F2F2F"/>
                </a:solidFill>
                <a:latin typeface="Trebuchet MS"/>
                <a:cs typeface="Trebuchet MS"/>
              </a:rPr>
              <a:t>mempermudah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42771" y="3577055"/>
            <a:ext cx="1522095" cy="1301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43865">
              <a:lnSpc>
                <a:spcPct val="116300"/>
              </a:lnSpc>
              <a:spcBef>
                <a:spcPts val="90"/>
              </a:spcBef>
            </a:pPr>
            <a:r>
              <a:rPr dirty="0" sz="3600" spc="-120">
                <a:solidFill>
                  <a:srgbClr val="2F2F2F"/>
                </a:solidFill>
                <a:latin typeface="Trebuchet MS"/>
                <a:cs typeface="Trebuchet MS"/>
              </a:rPr>
              <a:t>un</a:t>
            </a:r>
            <a:r>
              <a:rPr dirty="0" sz="3600" spc="-235">
                <a:solidFill>
                  <a:srgbClr val="2F2F2F"/>
                </a:solidFill>
                <a:latin typeface="Trebuchet MS"/>
                <a:cs typeface="Trebuchet MS"/>
              </a:rPr>
              <a:t>t</a:t>
            </a:r>
            <a:r>
              <a:rPr dirty="0" sz="3600" spc="-120">
                <a:solidFill>
                  <a:srgbClr val="2F2F2F"/>
                </a:solidFill>
                <a:latin typeface="Trebuchet MS"/>
                <a:cs typeface="Trebuchet MS"/>
              </a:rPr>
              <a:t>u</a:t>
            </a:r>
            <a:r>
              <a:rPr dirty="0" sz="3600" spc="-210">
                <a:solidFill>
                  <a:srgbClr val="2F2F2F"/>
                </a:solidFill>
                <a:latin typeface="Trebuchet MS"/>
                <a:cs typeface="Trebuchet MS"/>
              </a:rPr>
              <a:t>k  </a:t>
            </a:r>
            <a:r>
              <a:rPr dirty="0" sz="3600" spc="40">
                <a:solidFill>
                  <a:srgbClr val="2F2F2F"/>
                </a:solidFill>
                <a:latin typeface="Trebuchet MS"/>
                <a:cs typeface="Trebuchet MS"/>
              </a:rPr>
              <a:t>dan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05848" y="3577055"/>
            <a:ext cx="2813050" cy="1301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678815">
              <a:lnSpc>
                <a:spcPct val="116300"/>
              </a:lnSpc>
              <a:spcBef>
                <a:spcPts val="90"/>
              </a:spcBef>
            </a:pPr>
            <a:r>
              <a:rPr dirty="0" sz="3600" spc="-220">
                <a:solidFill>
                  <a:srgbClr val="2F2F2F"/>
                </a:solidFill>
                <a:latin typeface="Trebuchet MS"/>
                <a:cs typeface="Trebuchet MS"/>
              </a:rPr>
              <a:t>m</a:t>
            </a:r>
            <a:r>
              <a:rPr dirty="0" sz="3600" spc="1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3600" spc="-220">
                <a:solidFill>
                  <a:srgbClr val="2F2F2F"/>
                </a:solidFill>
                <a:latin typeface="Trebuchet MS"/>
                <a:cs typeface="Trebuchet MS"/>
              </a:rPr>
              <a:t>m</a:t>
            </a:r>
            <a:r>
              <a:rPr dirty="0" sz="3600" spc="60">
                <a:solidFill>
                  <a:srgbClr val="2F2F2F"/>
                </a:solidFill>
                <a:latin typeface="Trebuchet MS"/>
                <a:cs typeface="Trebuchet MS"/>
              </a:rPr>
              <a:t>b</a:t>
            </a:r>
            <a:r>
              <a:rPr dirty="0" sz="3600" spc="17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3600" spc="-120">
                <a:solidFill>
                  <a:srgbClr val="2F2F2F"/>
                </a:solidFill>
                <a:latin typeface="Trebuchet MS"/>
                <a:cs typeface="Trebuchet MS"/>
              </a:rPr>
              <a:t>n</a:t>
            </a:r>
            <a:r>
              <a:rPr dirty="0" sz="3600" spc="-235">
                <a:solidFill>
                  <a:srgbClr val="2F2F2F"/>
                </a:solidFill>
                <a:latin typeface="Trebuchet MS"/>
                <a:cs typeface="Trebuchet MS"/>
              </a:rPr>
              <a:t>t</a:t>
            </a:r>
            <a:r>
              <a:rPr dirty="0" sz="3600" spc="-85">
                <a:solidFill>
                  <a:srgbClr val="2F2F2F"/>
                </a:solidFill>
                <a:latin typeface="Trebuchet MS"/>
                <a:cs typeface="Trebuchet MS"/>
              </a:rPr>
              <a:t>u  </a:t>
            </a:r>
            <a:r>
              <a:rPr dirty="0" sz="3600" spc="-220">
                <a:solidFill>
                  <a:srgbClr val="2F2F2F"/>
                </a:solidFill>
                <a:latin typeface="Trebuchet MS"/>
                <a:cs typeface="Trebuchet MS"/>
              </a:rPr>
              <a:t>m</a:t>
            </a:r>
            <a:r>
              <a:rPr dirty="0" sz="3600" spc="1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3600" spc="-220">
                <a:solidFill>
                  <a:srgbClr val="2F2F2F"/>
                </a:solidFill>
                <a:latin typeface="Trebuchet MS"/>
                <a:cs typeface="Trebuchet MS"/>
              </a:rPr>
              <a:t>m</a:t>
            </a:r>
            <a:r>
              <a:rPr dirty="0" sz="3600" spc="60">
                <a:solidFill>
                  <a:srgbClr val="2F2F2F"/>
                </a:solidFill>
                <a:latin typeface="Trebuchet MS"/>
                <a:cs typeface="Trebuchet MS"/>
              </a:rPr>
              <a:t>p</a:t>
            </a:r>
            <a:r>
              <a:rPr dirty="0" sz="3600" spc="1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3600" spc="-275">
                <a:solidFill>
                  <a:srgbClr val="2F2F2F"/>
                </a:solidFill>
                <a:latin typeface="Trebuchet MS"/>
                <a:cs typeface="Trebuchet MS"/>
              </a:rPr>
              <a:t>r</a:t>
            </a:r>
            <a:r>
              <a:rPr dirty="0" sz="3600" spc="105">
                <a:solidFill>
                  <a:srgbClr val="2F2F2F"/>
                </a:solidFill>
                <a:latin typeface="Trebuchet MS"/>
                <a:cs typeface="Trebuchet MS"/>
              </a:rPr>
              <a:t>c</a:t>
            </a:r>
            <a:r>
              <a:rPr dirty="0" sz="3600" spc="1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3600" spc="60">
                <a:solidFill>
                  <a:srgbClr val="2F2F2F"/>
                </a:solidFill>
                <a:latin typeface="Trebuchet MS"/>
                <a:cs typeface="Trebuchet MS"/>
              </a:rPr>
              <a:t>p</a:t>
            </a:r>
            <a:r>
              <a:rPr dirty="0" sz="3600" spc="17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3600" spc="-229">
                <a:solidFill>
                  <a:srgbClr val="2F2F2F"/>
                </a:solidFill>
                <a:latin typeface="Trebuchet MS"/>
                <a:cs typeface="Trebuchet MS"/>
              </a:rPr>
              <a:t>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75888" y="4936882"/>
            <a:ext cx="8345805" cy="5803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582545" algn="l"/>
                <a:tab pos="4541520" algn="l"/>
                <a:tab pos="6129020" algn="l"/>
              </a:tabLst>
            </a:pPr>
            <a:r>
              <a:rPr dirty="0" sz="3600" spc="-25">
                <a:solidFill>
                  <a:srgbClr val="2F2F2F"/>
                </a:solidFill>
                <a:latin typeface="Trebuchet MS"/>
                <a:cs typeface="Trebuchet MS"/>
              </a:rPr>
              <a:t>pembuatan	</a:t>
            </a:r>
            <a:r>
              <a:rPr dirty="0" sz="3600" spc="-95">
                <a:solidFill>
                  <a:srgbClr val="2F2F2F"/>
                </a:solidFill>
                <a:latin typeface="Trebuchet MS"/>
                <a:cs typeface="Trebuchet MS"/>
              </a:rPr>
              <a:t>website.	</a:t>
            </a:r>
            <a:r>
              <a:rPr dirty="0" sz="3600" spc="-110">
                <a:solidFill>
                  <a:srgbClr val="2F2F2F"/>
                </a:solidFill>
                <a:latin typeface="Trebuchet MS"/>
                <a:cs typeface="Trebuchet MS"/>
              </a:rPr>
              <a:t>jQuery	</a:t>
            </a:r>
            <a:r>
              <a:rPr dirty="0" sz="3600" spc="-65">
                <a:solidFill>
                  <a:srgbClr val="2F2F2F"/>
                </a:solidFill>
                <a:latin typeface="Trebuchet MS"/>
                <a:cs typeface="Trebuchet MS"/>
              </a:rPr>
              <a:t>merupakan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29833" y="5575057"/>
            <a:ext cx="4589145" cy="5803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289050" algn="l"/>
                <a:tab pos="3073400" algn="l"/>
              </a:tabLst>
            </a:pPr>
            <a:r>
              <a:rPr dirty="0" sz="3600" spc="25">
                <a:solidFill>
                  <a:srgbClr val="2F2F2F"/>
                </a:solidFill>
                <a:latin typeface="Trebuchet MS"/>
                <a:cs typeface="Trebuchet MS"/>
              </a:rPr>
              <a:t>yang	</a:t>
            </a:r>
            <a:r>
              <a:rPr dirty="0" sz="3600" spc="-85">
                <a:solidFill>
                  <a:srgbClr val="2F2F2F"/>
                </a:solidFill>
                <a:latin typeface="Trebuchet MS"/>
                <a:cs typeface="Trebuchet MS"/>
              </a:rPr>
              <a:t>handal,	</a:t>
            </a:r>
            <a:r>
              <a:rPr dirty="0" sz="3600" spc="-114">
                <a:solidFill>
                  <a:srgbClr val="2F2F2F"/>
                </a:solidFill>
                <a:latin typeface="Trebuchet MS"/>
                <a:cs typeface="Trebuchet MS"/>
              </a:rPr>
              <a:t>ringkas,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5888" y="5491580"/>
            <a:ext cx="8347709" cy="130175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1762760" algn="l"/>
              </a:tabLst>
            </a:pPr>
            <a:r>
              <a:rPr dirty="0" sz="3600">
                <a:solidFill>
                  <a:srgbClr val="2F2F2F"/>
                </a:solidFill>
                <a:latin typeface="Trebuchet MS"/>
                <a:cs typeface="Trebuchet MS"/>
              </a:rPr>
              <a:t>sebuah	</a:t>
            </a:r>
            <a:r>
              <a:rPr dirty="0" sz="3600" spc="-100">
                <a:solidFill>
                  <a:srgbClr val="2F2F2F"/>
                </a:solidFill>
                <a:latin typeface="Trebuchet MS"/>
                <a:cs typeface="Trebuchet MS"/>
              </a:rPr>
              <a:t>platform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1618615" algn="l"/>
                <a:tab pos="4573905" algn="l"/>
                <a:tab pos="5786120" algn="l"/>
                <a:tab pos="7164705" algn="l"/>
              </a:tabLst>
            </a:pPr>
            <a:r>
              <a:rPr dirty="0" sz="3600" spc="-235">
                <a:solidFill>
                  <a:srgbClr val="2F2F2F"/>
                </a:solidFill>
                <a:latin typeface="Trebuchet MS"/>
                <a:cs typeface="Trebuchet MS"/>
              </a:rPr>
              <a:t>t</a:t>
            </a:r>
            <a:r>
              <a:rPr dirty="0" sz="3600" spc="1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3600" spc="-235">
                <a:solidFill>
                  <a:srgbClr val="2F2F2F"/>
                </a:solidFill>
                <a:latin typeface="Trebuchet MS"/>
                <a:cs typeface="Trebuchet MS"/>
              </a:rPr>
              <a:t>t</a:t>
            </a:r>
            <a:r>
              <a:rPr dirty="0" sz="3600" spc="17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3600" spc="60">
                <a:solidFill>
                  <a:srgbClr val="2F2F2F"/>
                </a:solidFill>
                <a:latin typeface="Trebuchet MS"/>
                <a:cs typeface="Trebuchet MS"/>
              </a:rPr>
              <a:t>p</a:t>
            </a:r>
            <a:r>
              <a:rPr dirty="0" sz="3600" spc="-195">
                <a:solidFill>
                  <a:srgbClr val="2F2F2F"/>
                </a:solidFill>
                <a:latin typeface="Trebuchet MS"/>
                <a:cs typeface="Trebuchet MS"/>
              </a:rPr>
              <a:t>i</a:t>
            </a:r>
            <a:r>
              <a:rPr dirty="0" sz="3600">
                <a:solidFill>
                  <a:srgbClr val="2F2F2F"/>
                </a:solidFill>
                <a:latin typeface="Trebuchet MS"/>
                <a:cs typeface="Trebuchet MS"/>
              </a:rPr>
              <a:t>	</a:t>
            </a:r>
            <a:r>
              <a:rPr dirty="0" sz="3600" spc="-220">
                <a:solidFill>
                  <a:srgbClr val="2F2F2F"/>
                </a:solidFill>
                <a:latin typeface="Trebuchet MS"/>
                <a:cs typeface="Trebuchet MS"/>
              </a:rPr>
              <a:t>m</a:t>
            </a:r>
            <a:r>
              <a:rPr dirty="0" sz="3600" spc="15">
                <a:solidFill>
                  <a:srgbClr val="2F2F2F"/>
                </a:solidFill>
                <a:latin typeface="Trebuchet MS"/>
                <a:cs typeface="Trebuchet MS"/>
              </a:rPr>
              <a:t>e</a:t>
            </a:r>
            <a:r>
              <a:rPr dirty="0" sz="3600" spc="-120">
                <a:solidFill>
                  <a:srgbClr val="2F2F2F"/>
                </a:solidFill>
                <a:latin typeface="Trebuchet MS"/>
                <a:cs typeface="Trebuchet MS"/>
              </a:rPr>
              <a:t>n</a:t>
            </a:r>
            <a:r>
              <a:rPr dirty="0" sz="3600" spc="17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3600" spc="-50">
                <a:solidFill>
                  <a:srgbClr val="2F2F2F"/>
                </a:solidFill>
                <a:latin typeface="Trebuchet MS"/>
                <a:cs typeface="Trebuchet MS"/>
              </a:rPr>
              <a:t>w</a:t>
            </a:r>
            <a:r>
              <a:rPr dirty="0" sz="3600" spc="17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3600" spc="-275">
                <a:solidFill>
                  <a:srgbClr val="2F2F2F"/>
                </a:solidFill>
                <a:latin typeface="Trebuchet MS"/>
                <a:cs typeface="Trebuchet MS"/>
              </a:rPr>
              <a:t>r</a:t>
            </a:r>
            <a:r>
              <a:rPr dirty="0" sz="3600" spc="-290">
                <a:solidFill>
                  <a:srgbClr val="2F2F2F"/>
                </a:solidFill>
                <a:latin typeface="Trebuchet MS"/>
                <a:cs typeface="Trebuchet MS"/>
              </a:rPr>
              <a:t>k</a:t>
            </a:r>
            <a:r>
              <a:rPr dirty="0" sz="3600" spc="17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3600" spc="-114">
                <a:solidFill>
                  <a:srgbClr val="2F2F2F"/>
                </a:solidFill>
                <a:latin typeface="Trebuchet MS"/>
                <a:cs typeface="Trebuchet MS"/>
              </a:rPr>
              <a:t>n</a:t>
            </a:r>
            <a:r>
              <a:rPr dirty="0" sz="3600">
                <a:solidFill>
                  <a:srgbClr val="2F2F2F"/>
                </a:solidFill>
                <a:latin typeface="Trebuchet MS"/>
                <a:cs typeface="Trebuchet MS"/>
              </a:rPr>
              <a:t>	</a:t>
            </a:r>
            <a:r>
              <a:rPr dirty="0" sz="3600" spc="-95">
                <a:solidFill>
                  <a:srgbClr val="2F2F2F"/>
                </a:solidFill>
                <a:latin typeface="Trebuchet MS"/>
                <a:cs typeface="Trebuchet MS"/>
              </a:rPr>
              <a:t>f</a:t>
            </a:r>
            <a:r>
              <a:rPr dirty="0" sz="3600" spc="-200">
                <a:solidFill>
                  <a:srgbClr val="2F2F2F"/>
                </a:solidFill>
                <a:latin typeface="Trebuchet MS"/>
                <a:cs typeface="Trebuchet MS"/>
              </a:rPr>
              <a:t>i</a:t>
            </a:r>
            <a:r>
              <a:rPr dirty="0" sz="3600" spc="-235">
                <a:solidFill>
                  <a:srgbClr val="2F2F2F"/>
                </a:solidFill>
                <a:latin typeface="Trebuchet MS"/>
                <a:cs typeface="Trebuchet MS"/>
              </a:rPr>
              <a:t>t</a:t>
            </a:r>
            <a:r>
              <a:rPr dirty="0" sz="3600" spc="-120">
                <a:solidFill>
                  <a:srgbClr val="2F2F2F"/>
                </a:solidFill>
                <a:latin typeface="Trebuchet MS"/>
                <a:cs typeface="Trebuchet MS"/>
              </a:rPr>
              <a:t>u</a:t>
            </a:r>
            <a:r>
              <a:rPr dirty="0" sz="3600" spc="-270">
                <a:solidFill>
                  <a:srgbClr val="2F2F2F"/>
                </a:solidFill>
                <a:latin typeface="Trebuchet MS"/>
                <a:cs typeface="Trebuchet MS"/>
              </a:rPr>
              <a:t>r</a:t>
            </a:r>
            <a:r>
              <a:rPr dirty="0" sz="3600">
                <a:solidFill>
                  <a:srgbClr val="2F2F2F"/>
                </a:solidFill>
                <a:latin typeface="Trebuchet MS"/>
                <a:cs typeface="Trebuchet MS"/>
              </a:rPr>
              <a:t>	</a:t>
            </a:r>
            <a:r>
              <a:rPr dirty="0" sz="3600" spc="-235">
                <a:solidFill>
                  <a:srgbClr val="2F2F2F"/>
                </a:solidFill>
                <a:latin typeface="Trebuchet MS"/>
                <a:cs typeface="Trebuchet MS"/>
              </a:rPr>
              <a:t>y</a:t>
            </a:r>
            <a:r>
              <a:rPr dirty="0" sz="3600" spc="175">
                <a:solidFill>
                  <a:srgbClr val="2F2F2F"/>
                </a:solidFill>
                <a:latin typeface="Trebuchet MS"/>
                <a:cs typeface="Trebuchet MS"/>
              </a:rPr>
              <a:t>a</a:t>
            </a:r>
            <a:r>
              <a:rPr dirty="0" sz="3600" spc="-120">
                <a:solidFill>
                  <a:srgbClr val="2F2F2F"/>
                </a:solidFill>
                <a:latin typeface="Trebuchet MS"/>
                <a:cs typeface="Trebuchet MS"/>
              </a:rPr>
              <a:t>n</a:t>
            </a:r>
            <a:r>
              <a:rPr dirty="0" sz="3600" spc="285">
                <a:solidFill>
                  <a:srgbClr val="2F2F2F"/>
                </a:solidFill>
                <a:latin typeface="Trebuchet MS"/>
                <a:cs typeface="Trebuchet MS"/>
              </a:rPr>
              <a:t>g</a:t>
            </a:r>
            <a:r>
              <a:rPr dirty="0" sz="3600">
                <a:solidFill>
                  <a:srgbClr val="2F2F2F"/>
                </a:solidFill>
                <a:latin typeface="Trebuchet MS"/>
                <a:cs typeface="Trebuchet MS"/>
              </a:rPr>
              <a:t>	</a:t>
            </a:r>
            <a:r>
              <a:rPr dirty="0" sz="3600" spc="105">
                <a:solidFill>
                  <a:srgbClr val="2F2F2F"/>
                </a:solidFill>
                <a:latin typeface="Trebuchet MS"/>
                <a:cs typeface="Trebuchet MS"/>
              </a:rPr>
              <a:t>c</a:t>
            </a:r>
            <a:r>
              <a:rPr dirty="0" sz="3600" spc="-120">
                <a:solidFill>
                  <a:srgbClr val="2F2F2F"/>
                </a:solidFill>
                <a:latin typeface="Trebuchet MS"/>
                <a:cs typeface="Trebuchet MS"/>
              </a:rPr>
              <a:t>u</a:t>
            </a:r>
            <a:r>
              <a:rPr dirty="0" sz="3600" spc="-290">
                <a:solidFill>
                  <a:srgbClr val="2F2F2F"/>
                </a:solidFill>
                <a:latin typeface="Trebuchet MS"/>
                <a:cs typeface="Trebuchet MS"/>
              </a:rPr>
              <a:t>k</a:t>
            </a:r>
            <a:r>
              <a:rPr dirty="0" sz="3600" spc="-120">
                <a:solidFill>
                  <a:srgbClr val="2F2F2F"/>
                </a:solidFill>
                <a:latin typeface="Trebuchet MS"/>
                <a:cs typeface="Trebuchet MS"/>
              </a:rPr>
              <a:t>u</a:t>
            </a:r>
            <a:r>
              <a:rPr dirty="0" sz="3600" spc="65">
                <a:solidFill>
                  <a:srgbClr val="2F2F2F"/>
                </a:solidFill>
                <a:latin typeface="Trebuchet MS"/>
                <a:cs typeface="Trebuchet MS"/>
              </a:rPr>
              <a:t>p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5888" y="6851407"/>
            <a:ext cx="1725295" cy="5803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600" spc="-65">
                <a:solidFill>
                  <a:srgbClr val="2F2F2F"/>
                </a:solidFill>
                <a:latin typeface="Trebuchet MS"/>
                <a:cs typeface="Trebuchet MS"/>
              </a:rPr>
              <a:t>lengkap.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11"/>
            <a:ext cx="16535400" cy="8743950"/>
            <a:chOff x="1028711" y="1028711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26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87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11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7736" y="2224543"/>
            <a:ext cx="8597265" cy="74739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00" spc="200">
                <a:latin typeface="Tahoma"/>
                <a:cs typeface="Tahoma"/>
              </a:rPr>
              <a:t>Kelebihan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175">
                <a:latin typeface="Tahoma"/>
                <a:cs typeface="Tahoma"/>
              </a:rPr>
              <a:t>menggunakan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340">
                <a:latin typeface="Tahoma"/>
                <a:cs typeface="Tahoma"/>
              </a:rPr>
              <a:t>AJAX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7736" y="3167680"/>
            <a:ext cx="15001240" cy="444055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448945" indent="-436880">
              <a:lnSpc>
                <a:spcPct val="100000"/>
              </a:lnSpc>
              <a:spcBef>
                <a:spcPts val="685"/>
              </a:spcBef>
              <a:buAutoNum type="arabicPeriod" startAt="6"/>
              <a:tabLst>
                <a:tab pos="449580" algn="l"/>
              </a:tabLst>
            </a:pPr>
            <a:r>
              <a:rPr dirty="0" sz="3100" spc="160">
                <a:latin typeface="Tahoma"/>
                <a:cs typeface="Tahoma"/>
              </a:rPr>
              <a:t>Mengurangi</a:t>
            </a:r>
            <a:r>
              <a:rPr dirty="0" sz="3100" spc="-195">
                <a:latin typeface="Tahoma"/>
                <a:cs typeface="Tahoma"/>
              </a:rPr>
              <a:t> </a:t>
            </a:r>
            <a:r>
              <a:rPr dirty="0" sz="3100" spc="55">
                <a:latin typeface="Tahoma"/>
                <a:cs typeface="Tahoma"/>
              </a:rPr>
              <a:t>Hit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114">
                <a:latin typeface="Tahoma"/>
                <a:cs typeface="Tahoma"/>
              </a:rPr>
              <a:t>Server</a:t>
            </a:r>
            <a:r>
              <a:rPr dirty="0" sz="3100" spc="-195">
                <a:latin typeface="Tahoma"/>
                <a:cs typeface="Tahoma"/>
              </a:rPr>
              <a:t> </a:t>
            </a:r>
            <a:r>
              <a:rPr dirty="0" sz="3100" spc="170">
                <a:latin typeface="Tahoma"/>
                <a:cs typeface="Tahoma"/>
              </a:rPr>
              <a:t>dan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110">
                <a:latin typeface="Tahoma"/>
                <a:cs typeface="Tahoma"/>
              </a:rPr>
              <a:t>Beban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135">
                <a:latin typeface="Tahoma"/>
                <a:cs typeface="Tahoma"/>
              </a:rPr>
              <a:t>Jaringan</a:t>
            </a:r>
            <a:endParaRPr sz="3100">
              <a:latin typeface="Tahoma"/>
              <a:cs typeface="Tahoma"/>
            </a:endParaRPr>
          </a:p>
          <a:p>
            <a:pPr algn="just" marL="12700" marR="5080">
              <a:lnSpc>
                <a:spcPct val="115100"/>
              </a:lnSpc>
              <a:spcBef>
                <a:spcPts val="10"/>
              </a:spcBef>
            </a:pPr>
            <a:r>
              <a:rPr dirty="0" sz="3150" spc="-120">
                <a:latin typeface="Trebuchet MS"/>
                <a:cs typeface="Trebuchet MS"/>
              </a:rPr>
              <a:t>Atlas, </a:t>
            </a:r>
            <a:r>
              <a:rPr dirty="0" sz="3150" spc="-5">
                <a:latin typeface="Trebuchet MS"/>
                <a:cs typeface="Trebuchet MS"/>
              </a:rPr>
              <a:t>yang </a:t>
            </a:r>
            <a:r>
              <a:rPr dirty="0" sz="3150" spc="-85">
                <a:latin typeface="Trebuchet MS"/>
                <a:cs typeface="Trebuchet MS"/>
              </a:rPr>
              <a:t>merupakan </a:t>
            </a:r>
            <a:r>
              <a:rPr dirty="0" sz="3150" spc="-125">
                <a:latin typeface="Trebuchet MS"/>
                <a:cs typeface="Trebuchet MS"/>
              </a:rPr>
              <a:t>bentuk </a:t>
            </a:r>
            <a:r>
              <a:rPr dirty="0" sz="3150" spc="-55">
                <a:latin typeface="Trebuchet MS"/>
                <a:cs typeface="Trebuchet MS"/>
              </a:rPr>
              <a:t>lama </a:t>
            </a:r>
            <a:r>
              <a:rPr dirty="0" sz="3150" spc="-75">
                <a:latin typeface="Trebuchet MS"/>
                <a:cs typeface="Trebuchet MS"/>
              </a:rPr>
              <a:t>dari </a:t>
            </a:r>
            <a:r>
              <a:rPr dirty="0" sz="3150" spc="-55">
                <a:latin typeface="Trebuchet MS"/>
                <a:cs typeface="Trebuchet MS"/>
              </a:rPr>
              <a:t>perpustakaan </a:t>
            </a:r>
            <a:r>
              <a:rPr dirty="0" sz="3150" spc="-50">
                <a:latin typeface="Trebuchet MS"/>
                <a:cs typeface="Trebuchet MS"/>
              </a:rPr>
              <a:t>Microsoft </a:t>
            </a:r>
            <a:r>
              <a:rPr dirty="0" sz="3150" spc="-170">
                <a:latin typeface="Trebuchet MS"/>
                <a:cs typeface="Trebuchet MS"/>
              </a:rPr>
              <a:t>Ajax, </a:t>
            </a:r>
            <a:r>
              <a:rPr dirty="0" sz="3150" spc="5">
                <a:latin typeface="Trebuchet MS"/>
                <a:cs typeface="Trebuchet MS"/>
              </a:rPr>
              <a:t>adalah </a:t>
            </a:r>
            <a:r>
              <a:rPr dirty="0" sz="3150" spc="-60">
                <a:latin typeface="Trebuchet MS"/>
                <a:cs typeface="Trebuchet MS"/>
              </a:rPr>
              <a:t>kerangka </a:t>
            </a:r>
            <a:r>
              <a:rPr dirty="0" sz="3150" spc="-935">
                <a:latin typeface="Trebuchet MS"/>
                <a:cs typeface="Trebuchet MS"/>
              </a:rPr>
              <a:t> </a:t>
            </a:r>
            <a:r>
              <a:rPr dirty="0" sz="3150" spc="-170">
                <a:latin typeface="Trebuchet MS"/>
                <a:cs typeface="Trebuchet MS"/>
              </a:rPr>
              <a:t>kerja</a:t>
            </a:r>
            <a:r>
              <a:rPr dirty="0" sz="3150" spc="-165">
                <a:latin typeface="Trebuchet MS"/>
                <a:cs typeface="Trebuchet MS"/>
              </a:rPr>
              <a:t> </a:t>
            </a:r>
            <a:r>
              <a:rPr dirty="0" sz="3150" spc="-5">
                <a:latin typeface="Trebuchet MS"/>
                <a:cs typeface="Trebuchet MS"/>
              </a:rPr>
              <a:t>yang </a:t>
            </a:r>
            <a:r>
              <a:rPr dirty="0" sz="3150" spc="-70">
                <a:latin typeface="Trebuchet MS"/>
                <a:cs typeface="Trebuchet MS"/>
              </a:rPr>
              <a:t>mengintegrasikan </a:t>
            </a:r>
            <a:r>
              <a:rPr dirty="0" sz="3150" spc="-55">
                <a:latin typeface="Trebuchet MS"/>
                <a:cs typeface="Trebuchet MS"/>
              </a:rPr>
              <a:t>perpustakaan </a:t>
            </a:r>
            <a:r>
              <a:rPr dirty="0" sz="3150" spc="-105">
                <a:latin typeface="Trebuchet MS"/>
                <a:cs typeface="Trebuchet MS"/>
              </a:rPr>
              <a:t>sisi </a:t>
            </a:r>
            <a:r>
              <a:rPr dirty="0" sz="3150" spc="-170">
                <a:latin typeface="Trebuchet MS"/>
                <a:cs typeface="Trebuchet MS"/>
              </a:rPr>
              <a:t>klien</a:t>
            </a:r>
            <a:r>
              <a:rPr dirty="0" sz="3150" spc="605">
                <a:latin typeface="Trebuchet MS"/>
                <a:cs typeface="Trebuchet MS"/>
              </a:rPr>
              <a:t> </a:t>
            </a:r>
            <a:r>
              <a:rPr dirty="0" sz="3150" spc="-114">
                <a:latin typeface="Trebuchet MS"/>
                <a:cs typeface="Trebuchet MS"/>
              </a:rPr>
              <a:t>Javascript. </a:t>
            </a:r>
            <a:r>
              <a:rPr dirty="0" sz="3150" spc="30">
                <a:latin typeface="Trebuchet MS"/>
                <a:cs typeface="Trebuchet MS"/>
              </a:rPr>
              <a:t>Dan </a:t>
            </a:r>
            <a:r>
              <a:rPr dirty="0" sz="3150" spc="-70">
                <a:latin typeface="Trebuchet MS"/>
                <a:cs typeface="Trebuchet MS"/>
              </a:rPr>
              <a:t>mudah tersedia </a:t>
            </a:r>
            <a:r>
              <a:rPr dirty="0" sz="3150" spc="-65">
                <a:latin typeface="Trebuchet MS"/>
                <a:cs typeface="Trebuchet MS"/>
              </a:rPr>
              <a:t> </a:t>
            </a:r>
            <a:r>
              <a:rPr dirty="0" sz="3150" spc="5">
                <a:latin typeface="Trebuchet MS"/>
                <a:cs typeface="Trebuchet MS"/>
              </a:rPr>
              <a:t>dan </a:t>
            </a:r>
            <a:r>
              <a:rPr dirty="0" sz="3150" spc="15">
                <a:latin typeface="Trebuchet MS"/>
                <a:cs typeface="Trebuchet MS"/>
              </a:rPr>
              <a:t>dapat </a:t>
            </a:r>
            <a:r>
              <a:rPr dirty="0" sz="3150" spc="-40">
                <a:latin typeface="Trebuchet MS"/>
                <a:cs typeface="Trebuchet MS"/>
              </a:rPr>
              <a:t>digunakan </a:t>
            </a:r>
            <a:r>
              <a:rPr dirty="0" sz="3150" spc="15">
                <a:latin typeface="Trebuchet MS"/>
                <a:cs typeface="Trebuchet MS"/>
              </a:rPr>
              <a:t>dengan </a:t>
            </a:r>
            <a:r>
              <a:rPr dirty="0" sz="3150" spc="-90">
                <a:latin typeface="Trebuchet MS"/>
                <a:cs typeface="Trebuchet MS"/>
              </a:rPr>
              <a:t>ASP.NET </a:t>
            </a:r>
            <a:r>
              <a:rPr dirty="0" sz="3150" spc="-180">
                <a:latin typeface="Trebuchet MS"/>
                <a:cs typeface="Trebuchet MS"/>
              </a:rPr>
              <a:t>untuk</a:t>
            </a:r>
            <a:r>
              <a:rPr dirty="0" sz="3150" spc="-175">
                <a:latin typeface="Trebuchet MS"/>
                <a:cs typeface="Trebuchet MS"/>
              </a:rPr>
              <a:t> </a:t>
            </a:r>
            <a:r>
              <a:rPr dirty="0" sz="3150" spc="-55">
                <a:latin typeface="Trebuchet MS"/>
                <a:cs typeface="Trebuchet MS"/>
              </a:rPr>
              <a:t>membangun </a:t>
            </a:r>
            <a:r>
              <a:rPr dirty="0" sz="3150" spc="-80">
                <a:latin typeface="Trebuchet MS"/>
                <a:cs typeface="Trebuchet MS"/>
              </a:rPr>
              <a:t>aplikasi </a:t>
            </a:r>
            <a:r>
              <a:rPr dirty="0" sz="3150" spc="-145">
                <a:latin typeface="Trebuchet MS"/>
                <a:cs typeface="Trebuchet MS"/>
              </a:rPr>
              <a:t>Ajax. </a:t>
            </a:r>
            <a:r>
              <a:rPr dirty="0" sz="3150" spc="-170">
                <a:latin typeface="Trebuchet MS"/>
                <a:cs typeface="Trebuchet MS"/>
              </a:rPr>
              <a:t>Ini </a:t>
            </a:r>
            <a:r>
              <a:rPr dirty="0" sz="3150" spc="-195">
                <a:latin typeface="Trebuchet MS"/>
                <a:cs typeface="Trebuchet MS"/>
              </a:rPr>
              <a:t>memiliki </a:t>
            </a:r>
            <a:r>
              <a:rPr dirty="0" sz="3150" spc="-190">
                <a:latin typeface="Trebuchet MS"/>
                <a:cs typeface="Trebuchet MS"/>
              </a:rPr>
              <a:t> </a:t>
            </a:r>
            <a:r>
              <a:rPr dirty="0" sz="3150" spc="-55">
                <a:latin typeface="Trebuchet MS"/>
                <a:cs typeface="Trebuchet MS"/>
              </a:rPr>
              <a:t>dukungan</a:t>
            </a:r>
            <a:r>
              <a:rPr dirty="0" sz="3150" spc="-50">
                <a:latin typeface="Trebuchet MS"/>
                <a:cs typeface="Trebuchet MS"/>
              </a:rPr>
              <a:t> </a:t>
            </a:r>
            <a:r>
              <a:rPr dirty="0" sz="3150" spc="-80">
                <a:latin typeface="Trebuchet MS"/>
                <a:cs typeface="Trebuchet MS"/>
              </a:rPr>
              <a:t>lintas-browser</a:t>
            </a:r>
            <a:r>
              <a:rPr dirty="0" sz="3150" spc="-75">
                <a:latin typeface="Trebuchet MS"/>
                <a:cs typeface="Trebuchet MS"/>
              </a:rPr>
              <a:t> </a:t>
            </a:r>
            <a:r>
              <a:rPr dirty="0" sz="3150" spc="5">
                <a:latin typeface="Trebuchet MS"/>
                <a:cs typeface="Trebuchet MS"/>
              </a:rPr>
              <a:t>dan</a:t>
            </a:r>
            <a:r>
              <a:rPr dirty="0" sz="3150" spc="10">
                <a:latin typeface="Trebuchet MS"/>
                <a:cs typeface="Trebuchet MS"/>
              </a:rPr>
              <a:t> </a:t>
            </a:r>
            <a:r>
              <a:rPr dirty="0" sz="3150" spc="-120">
                <a:latin typeface="Trebuchet MS"/>
                <a:cs typeface="Trebuchet MS"/>
              </a:rPr>
              <a:t>memperlihatkan</a:t>
            </a:r>
            <a:r>
              <a:rPr dirty="0" sz="3150" spc="-114">
                <a:latin typeface="Trebuchet MS"/>
                <a:cs typeface="Trebuchet MS"/>
              </a:rPr>
              <a:t> </a:t>
            </a:r>
            <a:r>
              <a:rPr dirty="0" sz="3150" spc="-75">
                <a:latin typeface="Trebuchet MS"/>
                <a:cs typeface="Trebuchet MS"/>
              </a:rPr>
              <a:t>API</a:t>
            </a:r>
            <a:r>
              <a:rPr dirty="0" sz="3150" spc="-70">
                <a:latin typeface="Trebuchet MS"/>
                <a:cs typeface="Trebuchet MS"/>
              </a:rPr>
              <a:t> </a:t>
            </a:r>
            <a:r>
              <a:rPr dirty="0" sz="3150" spc="-95">
                <a:latin typeface="Trebuchet MS"/>
                <a:cs typeface="Trebuchet MS"/>
              </a:rPr>
              <a:t>berorientasi</a:t>
            </a:r>
            <a:r>
              <a:rPr dirty="0" sz="3150" spc="-90">
                <a:latin typeface="Trebuchet MS"/>
                <a:cs typeface="Trebuchet MS"/>
              </a:rPr>
              <a:t> </a:t>
            </a:r>
            <a:r>
              <a:rPr dirty="0" sz="3150" spc="-185">
                <a:latin typeface="Trebuchet MS"/>
                <a:cs typeface="Trebuchet MS"/>
              </a:rPr>
              <a:t>objek,</a:t>
            </a:r>
            <a:r>
              <a:rPr dirty="0" sz="3150" spc="-180">
                <a:latin typeface="Trebuchet MS"/>
                <a:cs typeface="Trebuchet MS"/>
              </a:rPr>
              <a:t> </a:t>
            </a:r>
            <a:r>
              <a:rPr dirty="0" sz="3150" spc="-5">
                <a:latin typeface="Trebuchet MS"/>
                <a:cs typeface="Trebuchet MS"/>
              </a:rPr>
              <a:t>yang</a:t>
            </a:r>
            <a:r>
              <a:rPr dirty="0" sz="3150">
                <a:latin typeface="Trebuchet MS"/>
                <a:cs typeface="Trebuchet MS"/>
              </a:rPr>
              <a:t> </a:t>
            </a:r>
            <a:r>
              <a:rPr dirty="0" sz="3150" spc="15">
                <a:latin typeface="Trebuchet MS"/>
                <a:cs typeface="Trebuchet MS"/>
              </a:rPr>
              <a:t>dapat </a:t>
            </a:r>
            <a:r>
              <a:rPr dirty="0" sz="3150" spc="20">
                <a:latin typeface="Trebuchet MS"/>
                <a:cs typeface="Trebuchet MS"/>
              </a:rPr>
              <a:t> </a:t>
            </a:r>
            <a:r>
              <a:rPr dirty="0" sz="3150" spc="-40">
                <a:latin typeface="Trebuchet MS"/>
                <a:cs typeface="Trebuchet MS"/>
              </a:rPr>
              <a:t>digunakan </a:t>
            </a:r>
            <a:r>
              <a:rPr dirty="0" sz="3150" spc="-180">
                <a:latin typeface="Trebuchet MS"/>
                <a:cs typeface="Trebuchet MS"/>
              </a:rPr>
              <a:t>untuk</a:t>
            </a:r>
            <a:r>
              <a:rPr dirty="0" sz="3150" spc="-175">
                <a:latin typeface="Trebuchet MS"/>
                <a:cs typeface="Trebuchet MS"/>
              </a:rPr>
              <a:t> </a:t>
            </a:r>
            <a:r>
              <a:rPr dirty="0" sz="3150" spc="-35">
                <a:latin typeface="Trebuchet MS"/>
                <a:cs typeface="Trebuchet MS"/>
              </a:rPr>
              <a:t>mengembangkan </a:t>
            </a:r>
            <a:r>
              <a:rPr dirty="0" sz="3150" spc="-80">
                <a:latin typeface="Trebuchet MS"/>
                <a:cs typeface="Trebuchet MS"/>
              </a:rPr>
              <a:t>aplikasi </a:t>
            </a:r>
            <a:r>
              <a:rPr dirty="0" sz="3150" spc="-25">
                <a:latin typeface="Trebuchet MS"/>
                <a:cs typeface="Trebuchet MS"/>
              </a:rPr>
              <a:t>web </a:t>
            </a:r>
            <a:r>
              <a:rPr dirty="0" sz="3150" spc="-5">
                <a:latin typeface="Trebuchet MS"/>
                <a:cs typeface="Trebuchet MS"/>
              </a:rPr>
              <a:t>yang </a:t>
            </a:r>
            <a:r>
              <a:rPr dirty="0" sz="3150" spc="-135">
                <a:latin typeface="Trebuchet MS"/>
                <a:cs typeface="Trebuchet MS"/>
              </a:rPr>
              <a:t>meminimalkan</a:t>
            </a:r>
            <a:r>
              <a:rPr dirty="0" sz="3150" spc="-130">
                <a:latin typeface="Trebuchet MS"/>
                <a:cs typeface="Trebuchet MS"/>
              </a:rPr>
              <a:t> </a:t>
            </a:r>
            <a:r>
              <a:rPr dirty="0" sz="3150" spc="-180">
                <a:latin typeface="Trebuchet MS"/>
                <a:cs typeface="Trebuchet MS"/>
              </a:rPr>
              <a:t>hit</a:t>
            </a:r>
            <a:r>
              <a:rPr dirty="0" sz="3150" spc="-175">
                <a:latin typeface="Trebuchet MS"/>
                <a:cs typeface="Trebuchet MS"/>
              </a:rPr>
              <a:t> </a:t>
            </a:r>
            <a:r>
              <a:rPr dirty="0" sz="3150" spc="-145">
                <a:latin typeface="Trebuchet MS"/>
                <a:cs typeface="Trebuchet MS"/>
              </a:rPr>
              <a:t>ke</a:t>
            </a:r>
            <a:r>
              <a:rPr dirty="0" sz="3150" spc="-140">
                <a:latin typeface="Trebuchet MS"/>
                <a:cs typeface="Trebuchet MS"/>
              </a:rPr>
              <a:t> </a:t>
            </a:r>
            <a:r>
              <a:rPr dirty="0" sz="3150" spc="-130">
                <a:latin typeface="Trebuchet MS"/>
                <a:cs typeface="Trebuchet MS"/>
              </a:rPr>
              <a:t>server</a:t>
            </a:r>
            <a:r>
              <a:rPr dirty="0" sz="3150" spc="-125">
                <a:latin typeface="Trebuchet MS"/>
                <a:cs typeface="Trebuchet MS"/>
              </a:rPr>
              <a:t> </a:t>
            </a:r>
            <a:r>
              <a:rPr dirty="0" sz="3150" spc="30">
                <a:latin typeface="Trebuchet MS"/>
                <a:cs typeface="Trebuchet MS"/>
              </a:rPr>
              <a:t>/ </a:t>
            </a:r>
            <a:r>
              <a:rPr dirty="0" sz="3150" spc="35">
                <a:latin typeface="Trebuchet MS"/>
                <a:cs typeface="Trebuchet MS"/>
              </a:rPr>
              <a:t> </a:t>
            </a:r>
            <a:r>
              <a:rPr dirty="0" sz="3150" spc="-85">
                <a:latin typeface="Trebuchet MS"/>
                <a:cs typeface="Trebuchet MS"/>
              </a:rPr>
              <a:t>jaringan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120">
                <a:latin typeface="Trebuchet MS"/>
                <a:cs typeface="Trebuchet MS"/>
              </a:rPr>
              <a:t>memuat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5">
                <a:latin typeface="Trebuchet MS"/>
                <a:cs typeface="Trebuchet MS"/>
              </a:rPr>
              <a:t>dan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120">
                <a:latin typeface="Trebuchet MS"/>
                <a:cs typeface="Trebuchet MS"/>
              </a:rPr>
              <a:t>melakukan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-105">
                <a:latin typeface="Trebuchet MS"/>
                <a:cs typeface="Trebuchet MS"/>
              </a:rPr>
              <a:t>manajemen </a:t>
            </a:r>
            <a:r>
              <a:rPr dirty="0" sz="3150" spc="-85">
                <a:latin typeface="Trebuchet MS"/>
                <a:cs typeface="Trebuchet MS"/>
              </a:rPr>
              <a:t>asyncronous.</a:t>
            </a:r>
            <a:endParaRPr sz="3150">
              <a:latin typeface="Trebuchet MS"/>
              <a:cs typeface="Trebuchet MS"/>
            </a:endParaRPr>
          </a:p>
          <a:p>
            <a:pPr marL="441959" indent="-429895">
              <a:lnSpc>
                <a:spcPct val="100000"/>
              </a:lnSpc>
              <a:spcBef>
                <a:spcPts val="620"/>
              </a:spcBef>
              <a:buAutoNum type="arabicPeriod" startAt="7"/>
              <a:tabLst>
                <a:tab pos="442595" algn="l"/>
              </a:tabLst>
            </a:pPr>
            <a:r>
              <a:rPr dirty="0" sz="3100" spc="160">
                <a:latin typeface="Tahoma"/>
                <a:cs typeface="Tahoma"/>
              </a:rPr>
              <a:t>Navigasi</a:t>
            </a:r>
            <a:r>
              <a:rPr dirty="0" sz="3100" spc="-204">
                <a:latin typeface="Tahoma"/>
                <a:cs typeface="Tahoma"/>
              </a:rPr>
              <a:t> </a:t>
            </a:r>
            <a:r>
              <a:rPr dirty="0" sz="3100" spc="125">
                <a:latin typeface="Tahoma"/>
                <a:cs typeface="Tahoma"/>
              </a:rPr>
              <a:t>yang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105">
                <a:latin typeface="Tahoma"/>
                <a:cs typeface="Tahoma"/>
              </a:rPr>
              <a:t>Lebih</a:t>
            </a:r>
            <a:r>
              <a:rPr dirty="0" sz="3100" spc="-204">
                <a:latin typeface="Tahoma"/>
                <a:cs typeface="Tahoma"/>
              </a:rPr>
              <a:t> </a:t>
            </a:r>
            <a:r>
              <a:rPr dirty="0" sz="3100" spc="200">
                <a:latin typeface="Tahoma"/>
                <a:cs typeface="Tahoma"/>
              </a:rPr>
              <a:t>Mudah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13042" y="7583395"/>
            <a:ext cx="1163320" cy="1130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290" marR="5080" indent="-22225">
              <a:lnSpc>
                <a:spcPct val="115100"/>
              </a:lnSpc>
              <a:spcBef>
                <a:spcPts val="95"/>
              </a:spcBef>
            </a:pPr>
            <a:r>
              <a:rPr dirty="0" sz="3150" spc="125">
                <a:latin typeface="Trebuchet MS"/>
                <a:cs typeface="Trebuchet MS"/>
              </a:rPr>
              <a:t>a</a:t>
            </a:r>
            <a:r>
              <a:rPr dirty="0" sz="3150" spc="-135">
                <a:latin typeface="Trebuchet MS"/>
                <a:cs typeface="Trebuchet MS"/>
              </a:rPr>
              <a:t>n</a:t>
            </a:r>
            <a:r>
              <a:rPr dirty="0" sz="3150" spc="-225">
                <a:latin typeface="Trebuchet MS"/>
                <a:cs typeface="Trebuchet MS"/>
              </a:rPr>
              <a:t>t</a:t>
            </a:r>
            <a:r>
              <a:rPr dirty="0" sz="3150" spc="125">
                <a:latin typeface="Trebuchet MS"/>
                <a:cs typeface="Trebuchet MS"/>
              </a:rPr>
              <a:t>a</a:t>
            </a:r>
            <a:r>
              <a:rPr dirty="0" sz="3150" spc="-254">
                <a:latin typeface="Trebuchet MS"/>
                <a:cs typeface="Trebuchet MS"/>
              </a:rPr>
              <a:t>r</a:t>
            </a:r>
            <a:r>
              <a:rPr dirty="0" sz="3150" spc="90">
                <a:latin typeface="Trebuchet MS"/>
                <a:cs typeface="Trebuchet MS"/>
              </a:rPr>
              <a:t>a  </a:t>
            </a:r>
            <a:r>
              <a:rPr dirty="0" sz="3150" spc="-530">
                <a:latin typeface="Trebuchet MS"/>
                <a:cs typeface="Trebuchet MS"/>
              </a:rPr>
              <a:t>“</a:t>
            </a:r>
            <a:r>
              <a:rPr dirty="0" sz="3150" spc="-229">
                <a:latin typeface="Trebuchet MS"/>
                <a:cs typeface="Trebuchet MS"/>
              </a:rPr>
              <a:t>m</a:t>
            </a:r>
            <a:r>
              <a:rPr dirty="0" sz="3150" spc="125">
                <a:latin typeface="Trebuchet MS"/>
                <a:cs typeface="Trebuchet MS"/>
              </a:rPr>
              <a:t>a</a:t>
            </a:r>
            <a:r>
              <a:rPr dirty="0" sz="3150" spc="-425">
                <a:latin typeface="Trebuchet MS"/>
                <a:cs typeface="Trebuchet MS"/>
              </a:rPr>
              <a:t>j</a:t>
            </a:r>
            <a:r>
              <a:rPr dirty="0" sz="3150" spc="-135">
                <a:latin typeface="Trebuchet MS"/>
                <a:cs typeface="Trebuchet MS"/>
              </a:rPr>
              <a:t>u</a:t>
            </a:r>
            <a:r>
              <a:rPr dirty="0" sz="3150" spc="-525">
                <a:latin typeface="Trebuchet MS"/>
                <a:cs typeface="Trebuchet MS"/>
              </a:rPr>
              <a:t>”</a:t>
            </a:r>
            <a:endParaRPr sz="31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7736" y="7583395"/>
            <a:ext cx="13608050" cy="1682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5100"/>
              </a:lnSpc>
              <a:spcBef>
                <a:spcPts val="95"/>
              </a:spcBef>
            </a:pPr>
            <a:r>
              <a:rPr dirty="0" sz="3150" spc="-90">
                <a:latin typeface="Trebuchet MS"/>
                <a:cs typeface="Trebuchet MS"/>
              </a:rPr>
              <a:t>Aplikasi</a:t>
            </a:r>
            <a:r>
              <a:rPr dirty="0" sz="3150" spc="-85">
                <a:latin typeface="Trebuchet MS"/>
                <a:cs typeface="Trebuchet MS"/>
              </a:rPr>
              <a:t> </a:t>
            </a:r>
            <a:r>
              <a:rPr dirty="0" sz="3150" spc="-100">
                <a:latin typeface="Trebuchet MS"/>
                <a:cs typeface="Trebuchet MS"/>
              </a:rPr>
              <a:t>Ajax</a:t>
            </a:r>
            <a:r>
              <a:rPr dirty="0" sz="3150" spc="-95">
                <a:latin typeface="Trebuchet MS"/>
                <a:cs typeface="Trebuchet MS"/>
              </a:rPr>
              <a:t> </a:t>
            </a:r>
            <a:r>
              <a:rPr dirty="0" sz="3150" spc="15">
                <a:latin typeface="Trebuchet MS"/>
                <a:cs typeface="Trebuchet MS"/>
              </a:rPr>
              <a:t>dapat</a:t>
            </a:r>
            <a:r>
              <a:rPr dirty="0" sz="3150" spc="20">
                <a:latin typeface="Trebuchet MS"/>
                <a:cs typeface="Trebuchet MS"/>
              </a:rPr>
              <a:t> </a:t>
            </a:r>
            <a:r>
              <a:rPr dirty="0" sz="3150" spc="-25">
                <a:latin typeface="Trebuchet MS"/>
                <a:cs typeface="Trebuchet MS"/>
              </a:rPr>
              <a:t>dibangun</a:t>
            </a:r>
            <a:r>
              <a:rPr dirty="0" sz="3150" spc="-20">
                <a:latin typeface="Trebuchet MS"/>
                <a:cs typeface="Trebuchet MS"/>
              </a:rPr>
              <a:t> </a:t>
            </a:r>
            <a:r>
              <a:rPr dirty="0" sz="3150" spc="-180">
                <a:latin typeface="Trebuchet MS"/>
                <a:cs typeface="Trebuchet MS"/>
              </a:rPr>
              <a:t>untuk</a:t>
            </a:r>
            <a:r>
              <a:rPr dirty="0" sz="3150" spc="-175">
                <a:latin typeface="Trebuchet MS"/>
                <a:cs typeface="Trebuchet MS"/>
              </a:rPr>
              <a:t> </a:t>
            </a:r>
            <a:r>
              <a:rPr dirty="0" sz="3150" spc="-114">
                <a:latin typeface="Trebuchet MS"/>
                <a:cs typeface="Trebuchet MS"/>
              </a:rPr>
              <a:t>memungkinkan</a:t>
            </a:r>
            <a:r>
              <a:rPr dirty="0" sz="3150" spc="-110">
                <a:latin typeface="Trebuchet MS"/>
                <a:cs typeface="Trebuchet MS"/>
              </a:rPr>
              <a:t> </a:t>
            </a:r>
            <a:r>
              <a:rPr dirty="0" sz="3150" spc="-114">
                <a:latin typeface="Trebuchet MS"/>
                <a:cs typeface="Trebuchet MS"/>
              </a:rPr>
              <a:t>transisi</a:t>
            </a:r>
            <a:r>
              <a:rPr dirty="0" sz="3150" spc="-110">
                <a:latin typeface="Trebuchet MS"/>
                <a:cs typeface="Trebuchet MS"/>
              </a:rPr>
              <a:t> </a:t>
            </a:r>
            <a:r>
              <a:rPr dirty="0" sz="3150" spc="-5">
                <a:latin typeface="Trebuchet MS"/>
                <a:cs typeface="Trebuchet MS"/>
              </a:rPr>
              <a:t>yang</a:t>
            </a:r>
            <a:r>
              <a:rPr dirty="0" sz="3150" spc="935">
                <a:latin typeface="Trebuchet MS"/>
                <a:cs typeface="Trebuchet MS"/>
              </a:rPr>
              <a:t> </a:t>
            </a:r>
            <a:r>
              <a:rPr dirty="0" sz="3150" spc="-70">
                <a:latin typeface="Trebuchet MS"/>
                <a:cs typeface="Trebuchet MS"/>
              </a:rPr>
              <a:t>mudah </a:t>
            </a:r>
            <a:r>
              <a:rPr dirty="0" sz="3150" spc="-65">
                <a:latin typeface="Trebuchet MS"/>
                <a:cs typeface="Trebuchet MS"/>
              </a:rPr>
              <a:t> </a:t>
            </a:r>
            <a:r>
              <a:rPr dirty="0" sz="3150" spc="-50">
                <a:latin typeface="Trebuchet MS"/>
                <a:cs typeface="Trebuchet MS"/>
              </a:rPr>
              <a:t>halaman</a:t>
            </a:r>
            <a:r>
              <a:rPr dirty="0" sz="3150" spc="-45">
                <a:latin typeface="Trebuchet MS"/>
                <a:cs typeface="Trebuchet MS"/>
              </a:rPr>
              <a:t> </a:t>
            </a:r>
            <a:r>
              <a:rPr dirty="0" sz="3150" spc="-25">
                <a:latin typeface="Trebuchet MS"/>
                <a:cs typeface="Trebuchet MS"/>
              </a:rPr>
              <a:t>web</a:t>
            </a:r>
            <a:r>
              <a:rPr dirty="0" sz="3150" spc="-20">
                <a:latin typeface="Trebuchet MS"/>
                <a:cs typeface="Trebuchet MS"/>
              </a:rPr>
              <a:t> </a:t>
            </a:r>
            <a:r>
              <a:rPr dirty="0" sz="3150" spc="-145">
                <a:latin typeface="Trebuchet MS"/>
                <a:cs typeface="Trebuchet MS"/>
              </a:rPr>
              <a:t>ke</a:t>
            </a:r>
            <a:r>
              <a:rPr dirty="0" sz="3150" spc="-140">
                <a:latin typeface="Trebuchet MS"/>
                <a:cs typeface="Trebuchet MS"/>
              </a:rPr>
              <a:t> </a:t>
            </a:r>
            <a:r>
              <a:rPr dirty="0" sz="3150" spc="20">
                <a:latin typeface="Trebuchet MS"/>
                <a:cs typeface="Trebuchet MS"/>
              </a:rPr>
              <a:t>pengguna</a:t>
            </a:r>
            <a:r>
              <a:rPr dirty="0" sz="3150" spc="25">
                <a:latin typeface="Trebuchet MS"/>
                <a:cs typeface="Trebuchet MS"/>
              </a:rPr>
              <a:t> </a:t>
            </a:r>
            <a:r>
              <a:rPr dirty="0" sz="3150">
                <a:latin typeface="Trebuchet MS"/>
                <a:cs typeface="Trebuchet MS"/>
              </a:rPr>
              <a:t>daripada</a:t>
            </a:r>
            <a:r>
              <a:rPr dirty="0" sz="3150" spc="5">
                <a:latin typeface="Trebuchet MS"/>
                <a:cs typeface="Trebuchet MS"/>
              </a:rPr>
              <a:t> </a:t>
            </a:r>
            <a:r>
              <a:rPr dirty="0" sz="3150" spc="-35">
                <a:latin typeface="Trebuchet MS"/>
                <a:cs typeface="Trebuchet MS"/>
              </a:rPr>
              <a:t>menggunakan</a:t>
            </a:r>
            <a:r>
              <a:rPr dirty="0" sz="3150" spc="-30">
                <a:latin typeface="Trebuchet MS"/>
                <a:cs typeface="Trebuchet MS"/>
              </a:rPr>
              <a:t> </a:t>
            </a:r>
            <a:r>
              <a:rPr dirty="0" sz="3150" spc="-105">
                <a:latin typeface="Trebuchet MS"/>
                <a:cs typeface="Trebuchet MS"/>
              </a:rPr>
              <a:t>tombol</a:t>
            </a:r>
            <a:r>
              <a:rPr dirty="0" sz="3150" spc="-100">
                <a:latin typeface="Trebuchet MS"/>
                <a:cs typeface="Trebuchet MS"/>
              </a:rPr>
              <a:t> </a:t>
            </a:r>
            <a:r>
              <a:rPr dirty="0" sz="3150" spc="-204">
                <a:latin typeface="Trebuchet MS"/>
                <a:cs typeface="Trebuchet MS"/>
              </a:rPr>
              <a:t>“kembali”</a:t>
            </a:r>
            <a:r>
              <a:rPr dirty="0" sz="3150" spc="-200">
                <a:latin typeface="Trebuchet MS"/>
                <a:cs typeface="Trebuchet MS"/>
              </a:rPr>
              <a:t> </a:t>
            </a:r>
            <a:r>
              <a:rPr dirty="0" sz="3150" spc="-65">
                <a:latin typeface="Trebuchet MS"/>
                <a:cs typeface="Trebuchet MS"/>
              </a:rPr>
              <a:t>&amp; </a:t>
            </a:r>
            <a:r>
              <a:rPr dirty="0" sz="3150" spc="-60">
                <a:latin typeface="Trebuchet MS"/>
                <a:cs typeface="Trebuchet MS"/>
              </a:rPr>
              <a:t> </a:t>
            </a:r>
            <a:r>
              <a:rPr dirty="0" sz="3150" spc="-100">
                <a:latin typeface="Trebuchet MS"/>
                <a:cs typeface="Trebuchet MS"/>
              </a:rPr>
              <a:t>konvensional</a:t>
            </a:r>
            <a:r>
              <a:rPr dirty="0" sz="3150" spc="-110">
                <a:latin typeface="Trebuchet MS"/>
                <a:cs typeface="Trebuchet MS"/>
              </a:rPr>
              <a:t> </a:t>
            </a:r>
            <a:r>
              <a:rPr dirty="0" sz="3150" spc="-80">
                <a:latin typeface="Trebuchet MS"/>
                <a:cs typeface="Trebuchet MS"/>
              </a:rPr>
              <a:t>di</a:t>
            </a:r>
            <a:r>
              <a:rPr dirty="0" sz="3150" spc="-105">
                <a:latin typeface="Trebuchet MS"/>
                <a:cs typeface="Trebuchet MS"/>
              </a:rPr>
              <a:t> </a:t>
            </a:r>
            <a:r>
              <a:rPr dirty="0" sz="3150" spc="-114">
                <a:latin typeface="Trebuchet MS"/>
                <a:cs typeface="Trebuchet MS"/>
              </a:rPr>
              <a:t>browser.</a:t>
            </a:r>
            <a:endParaRPr sz="3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0"/>
            <a:ext cx="16535400" cy="8743950"/>
            <a:chOff x="1028711" y="1028700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14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75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0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7736" y="2224532"/>
            <a:ext cx="8597265" cy="74739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00" spc="200">
                <a:latin typeface="Tahoma"/>
                <a:cs typeface="Tahoma"/>
              </a:rPr>
              <a:t>Kelebihan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175">
                <a:latin typeface="Tahoma"/>
                <a:cs typeface="Tahoma"/>
              </a:rPr>
              <a:t>menggunakan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340">
                <a:latin typeface="Tahoma"/>
                <a:cs typeface="Tahoma"/>
              </a:rPr>
              <a:t>AJAX</a:t>
            </a:r>
            <a:endParaRPr sz="47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2386" y="5677358"/>
            <a:ext cx="123825" cy="2333625"/>
            <a:chOff x="2052386" y="5677358"/>
            <a:chExt cx="123825" cy="23336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2386" y="5677358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2386" y="6782258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2386" y="7887158"/>
              <a:ext cx="123825" cy="12382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7736" y="3162993"/>
            <a:ext cx="15001240" cy="610235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3100" spc="-10">
                <a:latin typeface="Tahoma"/>
                <a:cs typeface="Tahoma"/>
              </a:rPr>
              <a:t>8.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125">
                <a:latin typeface="Tahoma"/>
                <a:cs typeface="Tahoma"/>
              </a:rPr>
              <a:t>Pemisahan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170">
                <a:latin typeface="Tahoma"/>
                <a:cs typeface="Tahoma"/>
              </a:rPr>
              <a:t>Antara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70">
                <a:latin typeface="Tahoma"/>
                <a:cs typeface="Tahoma"/>
              </a:rPr>
              <a:t>Data,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65">
                <a:latin typeface="Tahoma"/>
                <a:cs typeface="Tahoma"/>
              </a:rPr>
              <a:t>Style,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85">
                <a:latin typeface="Tahoma"/>
                <a:cs typeface="Tahoma"/>
              </a:rPr>
              <a:t>Format</a:t>
            </a:r>
            <a:r>
              <a:rPr dirty="0" sz="3100" spc="-185">
                <a:latin typeface="Tahoma"/>
                <a:cs typeface="Tahoma"/>
              </a:rPr>
              <a:t> </a:t>
            </a:r>
            <a:r>
              <a:rPr dirty="0" sz="3100" spc="170">
                <a:latin typeface="Tahoma"/>
                <a:cs typeface="Tahoma"/>
              </a:rPr>
              <a:t>dan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90">
                <a:latin typeface="Tahoma"/>
                <a:cs typeface="Tahoma"/>
              </a:rPr>
              <a:t>Fungsi</a:t>
            </a:r>
            <a:endParaRPr sz="3100">
              <a:latin typeface="Tahoma"/>
              <a:cs typeface="Tahoma"/>
            </a:endParaRPr>
          </a:p>
          <a:p>
            <a:pPr algn="just" marL="12700" marR="5715">
              <a:lnSpc>
                <a:spcPct val="116900"/>
              </a:lnSpc>
              <a:spcBef>
                <a:spcPts val="5"/>
              </a:spcBef>
            </a:pPr>
            <a:r>
              <a:rPr dirty="0" sz="3100" spc="-65">
                <a:latin typeface="Trebuchet MS"/>
                <a:cs typeface="Trebuchet MS"/>
              </a:rPr>
              <a:t>Keuntungan</a:t>
            </a:r>
            <a:r>
              <a:rPr dirty="0" sz="3100" spc="-60">
                <a:latin typeface="Trebuchet MS"/>
                <a:cs typeface="Trebuchet MS"/>
              </a:rPr>
              <a:t> </a:t>
            </a:r>
            <a:r>
              <a:rPr dirty="0" sz="3100" spc="-90">
                <a:latin typeface="Trebuchet MS"/>
                <a:cs typeface="Trebuchet MS"/>
              </a:rPr>
              <a:t>lain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50">
                <a:latin typeface="Trebuchet MS"/>
                <a:cs typeface="Trebuchet MS"/>
              </a:rPr>
              <a:t>dari</a:t>
            </a:r>
            <a:r>
              <a:rPr dirty="0" sz="3100" spc="-45">
                <a:latin typeface="Trebuchet MS"/>
                <a:cs typeface="Trebuchet MS"/>
              </a:rPr>
              <a:t> </a:t>
            </a:r>
            <a:r>
              <a:rPr dirty="0" sz="3100" spc="-80">
                <a:latin typeface="Trebuchet MS"/>
                <a:cs typeface="Trebuchet MS"/>
              </a:rPr>
              <a:t>Ajax</a:t>
            </a:r>
            <a:r>
              <a:rPr dirty="0" sz="3100" spc="-75">
                <a:latin typeface="Trebuchet MS"/>
                <a:cs typeface="Trebuchet MS"/>
              </a:rPr>
              <a:t> </a:t>
            </a:r>
            <a:r>
              <a:rPr dirty="0" sz="3100" spc="30">
                <a:latin typeface="Trebuchet MS"/>
                <a:cs typeface="Trebuchet MS"/>
              </a:rPr>
              <a:t>adalah </a:t>
            </a:r>
            <a:r>
              <a:rPr dirty="0" sz="3100" spc="40">
                <a:latin typeface="Trebuchet MS"/>
                <a:cs typeface="Trebuchet MS"/>
              </a:rPr>
              <a:t>bahwa </a:t>
            </a:r>
            <a:r>
              <a:rPr dirty="0" sz="3100" spc="-25">
                <a:latin typeface="Trebuchet MS"/>
                <a:cs typeface="Trebuchet MS"/>
              </a:rPr>
              <a:t>pendekatan</a:t>
            </a:r>
            <a:r>
              <a:rPr dirty="0" sz="3100" spc="-20">
                <a:latin typeface="Trebuchet MS"/>
                <a:cs typeface="Trebuchet MS"/>
              </a:rPr>
              <a:t> </a:t>
            </a:r>
            <a:r>
              <a:rPr dirty="0" sz="3100" spc="-80">
                <a:latin typeface="Trebuchet MS"/>
                <a:cs typeface="Trebuchet MS"/>
              </a:rPr>
              <a:t>Ajax</a:t>
            </a:r>
            <a:r>
              <a:rPr dirty="0" sz="3100" spc="-75">
                <a:latin typeface="Trebuchet MS"/>
                <a:cs typeface="Trebuchet MS"/>
              </a:rPr>
              <a:t> </a:t>
            </a:r>
            <a:r>
              <a:rPr dirty="0" sz="3100" spc="-70">
                <a:latin typeface="Trebuchet MS"/>
                <a:cs typeface="Trebuchet MS"/>
              </a:rPr>
              <a:t>membuat</a:t>
            </a:r>
            <a:r>
              <a:rPr dirty="0" sz="3100" spc="-65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programmer </a:t>
            </a:r>
            <a:r>
              <a:rPr dirty="0" sz="3100" spc="-55">
                <a:latin typeface="Trebuchet MS"/>
                <a:cs typeface="Trebuchet MS"/>
              </a:rPr>
              <a:t> </a:t>
            </a:r>
            <a:r>
              <a:rPr dirty="0" sz="3100" spc="-65">
                <a:latin typeface="Trebuchet MS"/>
                <a:cs typeface="Trebuchet MS"/>
              </a:rPr>
              <a:t>terpisah </a:t>
            </a:r>
            <a:r>
              <a:rPr dirty="0" sz="3100" spc="-15">
                <a:latin typeface="Trebuchet MS"/>
                <a:cs typeface="Trebuchet MS"/>
              </a:rPr>
              <a:t>antara </a:t>
            </a:r>
            <a:r>
              <a:rPr dirty="0" sz="3100" spc="-45">
                <a:latin typeface="Trebuchet MS"/>
                <a:cs typeface="Trebuchet MS"/>
              </a:rPr>
              <a:t>metode </a:t>
            </a:r>
            <a:r>
              <a:rPr dirty="0" sz="3100" spc="35">
                <a:latin typeface="Trebuchet MS"/>
                <a:cs typeface="Trebuchet MS"/>
              </a:rPr>
              <a:t>dan </a:t>
            </a:r>
            <a:r>
              <a:rPr dirty="0" sz="3100" spc="-85">
                <a:latin typeface="Trebuchet MS"/>
                <a:cs typeface="Trebuchet MS"/>
              </a:rPr>
              <a:t>format </a:t>
            </a:r>
            <a:r>
              <a:rPr dirty="0" sz="3100" spc="20">
                <a:latin typeface="Trebuchet MS"/>
                <a:cs typeface="Trebuchet MS"/>
              </a:rPr>
              <a:t>yang </a:t>
            </a:r>
            <a:r>
              <a:rPr dirty="0" sz="3100" spc="-15">
                <a:latin typeface="Trebuchet MS"/>
                <a:cs typeface="Trebuchet MS"/>
              </a:rPr>
              <a:t>digunakan </a:t>
            </a:r>
            <a:r>
              <a:rPr dirty="0" sz="3100" spc="-155">
                <a:latin typeface="Trebuchet MS"/>
                <a:cs typeface="Trebuchet MS"/>
              </a:rPr>
              <a:t>untuk</a:t>
            </a:r>
            <a:r>
              <a:rPr dirty="0" sz="3100" spc="-150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menyampaikan </a:t>
            </a:r>
            <a:r>
              <a:rPr dirty="0" sz="3100" spc="-85">
                <a:latin typeface="Trebuchet MS"/>
                <a:cs typeface="Trebuchet MS"/>
              </a:rPr>
              <a:t>informasi </a:t>
            </a:r>
            <a:r>
              <a:rPr dirty="0" sz="3100" spc="-80">
                <a:latin typeface="Trebuchet MS"/>
                <a:cs typeface="Trebuchet MS"/>
              </a:rPr>
              <a:t> </a:t>
            </a:r>
            <a:r>
              <a:rPr dirty="0" sz="3100" spc="-110">
                <a:latin typeface="Trebuchet MS"/>
                <a:cs typeface="Trebuchet MS"/>
              </a:rPr>
              <a:t>melalui</a:t>
            </a:r>
            <a:r>
              <a:rPr dirty="0" sz="3100" spc="-95">
                <a:latin typeface="Trebuchet MS"/>
                <a:cs typeface="Trebuchet MS"/>
              </a:rPr>
              <a:t> situs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70">
                <a:latin typeface="Trebuchet MS"/>
                <a:cs typeface="Trebuchet MS"/>
              </a:rPr>
              <a:t>web.</a:t>
            </a:r>
            <a:endParaRPr sz="3100">
              <a:latin typeface="Trebuchet MS"/>
              <a:cs typeface="Trebuchet MS"/>
            </a:endParaRPr>
          </a:p>
          <a:p>
            <a:pPr algn="just" marL="688975" marR="5080">
              <a:lnSpc>
                <a:spcPct val="116900"/>
              </a:lnSpc>
            </a:pPr>
            <a:r>
              <a:rPr dirty="0" sz="3100" spc="55">
                <a:latin typeface="Trebuchet MS"/>
                <a:cs typeface="Trebuchet MS"/>
              </a:rPr>
              <a:t>Data </a:t>
            </a:r>
            <a:r>
              <a:rPr dirty="0" sz="3100" spc="-75">
                <a:latin typeface="Trebuchet MS"/>
                <a:cs typeface="Trebuchet MS"/>
              </a:rPr>
              <a:t>mentah </a:t>
            </a:r>
            <a:r>
              <a:rPr dirty="0" sz="3100" spc="20">
                <a:latin typeface="Trebuchet MS"/>
                <a:cs typeface="Trebuchet MS"/>
              </a:rPr>
              <a:t>yang </a:t>
            </a:r>
            <a:r>
              <a:rPr dirty="0" sz="3100" spc="-15">
                <a:latin typeface="Trebuchet MS"/>
                <a:cs typeface="Trebuchet MS"/>
              </a:rPr>
              <a:t>digunakan </a:t>
            </a:r>
            <a:r>
              <a:rPr dirty="0" sz="3100" spc="5">
                <a:latin typeface="Trebuchet MS"/>
                <a:cs typeface="Trebuchet MS"/>
              </a:rPr>
              <a:t>biasanya </a:t>
            </a:r>
            <a:r>
              <a:rPr dirty="0" sz="3100" spc="-40">
                <a:latin typeface="Trebuchet MS"/>
                <a:cs typeface="Trebuchet MS"/>
              </a:rPr>
              <a:t>dibuat </a:t>
            </a:r>
            <a:r>
              <a:rPr dirty="0" sz="3100" spc="-15">
                <a:latin typeface="Trebuchet MS"/>
                <a:cs typeface="Trebuchet MS"/>
              </a:rPr>
              <a:t>dalam </a:t>
            </a:r>
            <a:r>
              <a:rPr dirty="0" sz="3100" spc="-85">
                <a:latin typeface="Trebuchet MS"/>
                <a:cs typeface="Trebuchet MS"/>
              </a:rPr>
              <a:t>format </a:t>
            </a:r>
            <a:r>
              <a:rPr dirty="0" sz="3100" spc="40">
                <a:latin typeface="Trebuchet MS"/>
                <a:cs typeface="Trebuchet MS"/>
              </a:rPr>
              <a:t>XML </a:t>
            </a:r>
            <a:r>
              <a:rPr dirty="0" sz="3100">
                <a:latin typeface="Trebuchet MS"/>
                <a:cs typeface="Trebuchet MS"/>
              </a:rPr>
              <a:t>atau </a:t>
            </a:r>
            <a:r>
              <a:rPr dirty="0" sz="3100" spc="-100">
                <a:latin typeface="Trebuchet MS"/>
                <a:cs typeface="Trebuchet MS"/>
              </a:rPr>
              <a:t>Json </a:t>
            </a:r>
            <a:r>
              <a:rPr dirty="0" sz="3100">
                <a:latin typeface="Trebuchet MS"/>
                <a:cs typeface="Trebuchet MS"/>
              </a:rPr>
              <a:t>atau </a:t>
            </a:r>
            <a:r>
              <a:rPr dirty="0" sz="3100" spc="5">
                <a:latin typeface="Trebuchet MS"/>
                <a:cs typeface="Trebuchet MS"/>
              </a:rPr>
              <a:t> </a:t>
            </a:r>
            <a:r>
              <a:rPr dirty="0" sz="3100" spc="40">
                <a:latin typeface="Trebuchet MS"/>
                <a:cs typeface="Trebuchet MS"/>
              </a:rPr>
              <a:t>dapat</a:t>
            </a:r>
            <a:r>
              <a:rPr dirty="0" sz="3100" spc="-95">
                <a:latin typeface="Trebuchet MS"/>
                <a:cs typeface="Trebuchet MS"/>
              </a:rPr>
              <a:t> </a:t>
            </a:r>
            <a:r>
              <a:rPr dirty="0" sz="3100" spc="-65">
                <a:latin typeface="Trebuchet MS"/>
                <a:cs typeface="Trebuchet MS"/>
              </a:rPr>
              <a:t>ditempatkan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di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45">
                <a:latin typeface="Trebuchet MS"/>
                <a:cs typeface="Trebuchet MS"/>
              </a:rPr>
              <a:t>database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85">
                <a:latin typeface="Trebuchet MS"/>
                <a:cs typeface="Trebuchet MS"/>
              </a:rPr>
              <a:t>sisi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135">
                <a:latin typeface="Trebuchet MS"/>
                <a:cs typeface="Trebuchet MS"/>
              </a:rPr>
              <a:t>server.</a:t>
            </a:r>
            <a:endParaRPr sz="3100">
              <a:latin typeface="Trebuchet MS"/>
              <a:cs typeface="Trebuchet MS"/>
            </a:endParaRPr>
          </a:p>
          <a:p>
            <a:pPr algn="just" marL="688975" marR="13335">
              <a:lnSpc>
                <a:spcPct val="116900"/>
              </a:lnSpc>
            </a:pPr>
            <a:r>
              <a:rPr dirty="0" sz="3100" spc="-80">
                <a:latin typeface="Trebuchet MS"/>
                <a:cs typeface="Trebuchet MS"/>
              </a:rPr>
              <a:t>Format</a:t>
            </a:r>
            <a:r>
              <a:rPr dirty="0" sz="3100" spc="-75">
                <a:latin typeface="Trebuchet MS"/>
                <a:cs typeface="Trebuchet MS"/>
              </a:rPr>
              <a:t> </a:t>
            </a:r>
            <a:r>
              <a:rPr dirty="0" sz="3100">
                <a:latin typeface="Trebuchet MS"/>
                <a:cs typeface="Trebuchet MS"/>
              </a:rPr>
              <a:t>atau</a:t>
            </a:r>
            <a:r>
              <a:rPr dirty="0" sz="3100" spc="5">
                <a:latin typeface="Trebuchet MS"/>
                <a:cs typeface="Trebuchet MS"/>
              </a:rPr>
              <a:t> </a:t>
            </a:r>
            <a:r>
              <a:rPr dirty="0" sz="3100" spc="-170">
                <a:latin typeface="Trebuchet MS"/>
                <a:cs typeface="Trebuchet MS"/>
              </a:rPr>
              <a:t>struktur</a:t>
            </a:r>
            <a:r>
              <a:rPr dirty="0" sz="3100" spc="-165">
                <a:latin typeface="Trebuchet MS"/>
                <a:cs typeface="Trebuchet MS"/>
              </a:rPr>
              <a:t> </a:t>
            </a:r>
            <a:r>
              <a:rPr dirty="0" sz="3100" spc="-25">
                <a:latin typeface="Trebuchet MS"/>
                <a:cs typeface="Trebuchet MS"/>
              </a:rPr>
              <a:t>halaman</a:t>
            </a:r>
            <a:r>
              <a:rPr dirty="0" sz="3100" spc="-20">
                <a:latin typeface="Trebuchet MS"/>
                <a:cs typeface="Trebuchet MS"/>
              </a:rPr>
              <a:t> </a:t>
            </a:r>
            <a:r>
              <a:rPr dirty="0" sz="3100" spc="5">
                <a:latin typeface="Trebuchet MS"/>
                <a:cs typeface="Trebuchet MS"/>
              </a:rPr>
              <a:t>web</a:t>
            </a:r>
            <a:r>
              <a:rPr dirty="0" sz="3100" spc="10">
                <a:latin typeface="Trebuchet MS"/>
                <a:cs typeface="Trebuchet MS"/>
              </a:rPr>
              <a:t> </a:t>
            </a:r>
            <a:r>
              <a:rPr dirty="0" sz="3100" spc="5">
                <a:latin typeface="Trebuchet MS"/>
                <a:cs typeface="Trebuchet MS"/>
              </a:rPr>
              <a:t>biasanya</a:t>
            </a:r>
            <a:r>
              <a:rPr dirty="0" sz="3100" spc="10">
                <a:latin typeface="Trebuchet MS"/>
                <a:cs typeface="Trebuchet MS"/>
              </a:rPr>
              <a:t> </a:t>
            </a:r>
            <a:r>
              <a:rPr dirty="0" sz="3100" spc="-40">
                <a:latin typeface="Trebuchet MS"/>
                <a:cs typeface="Trebuchet MS"/>
              </a:rPr>
              <a:t>dibuat</a:t>
            </a:r>
            <a:r>
              <a:rPr dirty="0" sz="3100" spc="-35">
                <a:latin typeface="Trebuchet MS"/>
                <a:cs typeface="Trebuchet MS"/>
              </a:rPr>
              <a:t> </a:t>
            </a:r>
            <a:r>
              <a:rPr dirty="0" sz="3100" spc="-5">
                <a:latin typeface="Trebuchet MS"/>
                <a:cs typeface="Trebuchet MS"/>
              </a:rPr>
              <a:t>menggunakan</a:t>
            </a:r>
            <a:r>
              <a:rPr dirty="0" sz="3100">
                <a:latin typeface="Trebuchet MS"/>
                <a:cs typeface="Trebuchet MS"/>
              </a:rPr>
              <a:t> </a:t>
            </a:r>
            <a:r>
              <a:rPr dirty="0" sz="3100" spc="-160">
                <a:latin typeface="Trebuchet MS"/>
                <a:cs typeface="Trebuchet MS"/>
              </a:rPr>
              <a:t>HTML</a:t>
            </a:r>
            <a:r>
              <a:rPr dirty="0" sz="3100" spc="610">
                <a:latin typeface="Trebuchet MS"/>
                <a:cs typeface="Trebuchet MS"/>
              </a:rPr>
              <a:t> </a:t>
            </a:r>
            <a:r>
              <a:rPr dirty="0" sz="3100">
                <a:latin typeface="Trebuchet MS"/>
                <a:cs typeface="Trebuchet MS"/>
              </a:rPr>
              <a:t>atau </a:t>
            </a:r>
            <a:r>
              <a:rPr dirty="0" sz="3100" spc="5">
                <a:latin typeface="Trebuchet MS"/>
                <a:cs typeface="Trebuchet MS"/>
              </a:rPr>
              <a:t> </a:t>
            </a:r>
            <a:r>
              <a:rPr dirty="0" sz="3100" spc="-95">
                <a:latin typeface="Trebuchet MS"/>
                <a:cs typeface="Trebuchet MS"/>
              </a:rPr>
              <a:t>XHTML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20">
                <a:latin typeface="Trebuchet MS"/>
                <a:cs typeface="Trebuchet MS"/>
              </a:rPr>
              <a:t>yang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75">
                <a:latin typeface="Trebuchet MS"/>
                <a:cs typeface="Trebuchet MS"/>
              </a:rPr>
              <a:t>kemudian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30">
                <a:latin typeface="Trebuchet MS"/>
                <a:cs typeface="Trebuchet MS"/>
              </a:rPr>
              <a:t>diproses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5">
                <a:latin typeface="Trebuchet MS"/>
                <a:cs typeface="Trebuchet MS"/>
              </a:rPr>
              <a:t>menggunakan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65">
                <a:latin typeface="Trebuchet MS"/>
                <a:cs typeface="Trebuchet MS"/>
              </a:rPr>
              <a:t>manipulasi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65">
                <a:latin typeface="Trebuchet MS"/>
                <a:cs typeface="Trebuchet MS"/>
              </a:rPr>
              <a:t>dinamis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di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110">
                <a:latin typeface="Trebuchet MS"/>
                <a:cs typeface="Trebuchet MS"/>
              </a:rPr>
              <a:t>DOM.</a:t>
            </a:r>
            <a:endParaRPr sz="3100">
              <a:latin typeface="Trebuchet MS"/>
              <a:cs typeface="Trebuchet MS"/>
            </a:endParaRPr>
          </a:p>
          <a:p>
            <a:pPr algn="just" marL="688975" marR="5080">
              <a:lnSpc>
                <a:spcPct val="116900"/>
              </a:lnSpc>
            </a:pPr>
            <a:r>
              <a:rPr dirty="0" sz="3100" spc="-70">
                <a:latin typeface="Trebuchet MS"/>
                <a:cs typeface="Trebuchet MS"/>
              </a:rPr>
              <a:t>Elemen </a:t>
            </a:r>
            <a:r>
              <a:rPr dirty="0" sz="3100" spc="10">
                <a:latin typeface="Trebuchet MS"/>
                <a:cs typeface="Trebuchet MS"/>
              </a:rPr>
              <a:t>Gaya, </a:t>
            </a:r>
            <a:r>
              <a:rPr dirty="0" sz="3100" spc="35">
                <a:latin typeface="Trebuchet MS"/>
                <a:cs typeface="Trebuchet MS"/>
              </a:rPr>
              <a:t>Baigan </a:t>
            </a:r>
            <a:r>
              <a:rPr dirty="0" sz="3100" spc="-90">
                <a:latin typeface="Trebuchet MS"/>
                <a:cs typeface="Trebuchet MS"/>
              </a:rPr>
              <a:t>menjelaskan </a:t>
            </a:r>
            <a:r>
              <a:rPr dirty="0" sz="3100" spc="50">
                <a:latin typeface="Trebuchet MS"/>
                <a:cs typeface="Trebuchet MS"/>
              </a:rPr>
              <a:t>bagaimana </a:t>
            </a:r>
            <a:r>
              <a:rPr dirty="0" sz="3100" spc="-70">
                <a:latin typeface="Trebuchet MS"/>
                <a:cs typeface="Trebuchet MS"/>
              </a:rPr>
              <a:t>tampilan </a:t>
            </a:r>
            <a:r>
              <a:rPr dirty="0" sz="3100" spc="-25">
                <a:latin typeface="Trebuchet MS"/>
                <a:cs typeface="Trebuchet MS"/>
              </a:rPr>
              <a:t>halaman </a:t>
            </a:r>
            <a:r>
              <a:rPr dirty="0" sz="3100" spc="-100">
                <a:latin typeface="Trebuchet MS"/>
                <a:cs typeface="Trebuchet MS"/>
              </a:rPr>
              <a:t>web, </a:t>
            </a:r>
            <a:r>
              <a:rPr dirty="0" sz="3100" spc="-110">
                <a:latin typeface="Trebuchet MS"/>
                <a:cs typeface="Trebuchet MS"/>
              </a:rPr>
              <a:t>mulai </a:t>
            </a:r>
            <a:r>
              <a:rPr dirty="0" sz="3100" spc="-50">
                <a:latin typeface="Trebuchet MS"/>
                <a:cs typeface="Trebuchet MS"/>
              </a:rPr>
              <a:t>dari </a:t>
            </a:r>
            <a:r>
              <a:rPr dirty="0" sz="3100" spc="-45">
                <a:latin typeface="Trebuchet MS"/>
                <a:cs typeface="Trebuchet MS"/>
              </a:rPr>
              <a:t> </a:t>
            </a:r>
            <a:r>
              <a:rPr dirty="0" sz="3100" spc="-135">
                <a:latin typeface="Trebuchet MS"/>
                <a:cs typeface="Trebuchet MS"/>
              </a:rPr>
              <a:t>jenis </a:t>
            </a:r>
            <a:r>
              <a:rPr dirty="0" sz="3100" spc="-150">
                <a:latin typeface="Trebuchet MS"/>
                <a:cs typeface="Trebuchet MS"/>
              </a:rPr>
              <a:t>font, </a:t>
            </a:r>
            <a:r>
              <a:rPr dirty="0" sz="3100" spc="40">
                <a:latin typeface="Trebuchet MS"/>
                <a:cs typeface="Trebuchet MS"/>
              </a:rPr>
              <a:t>hingga </a:t>
            </a:r>
            <a:r>
              <a:rPr dirty="0" sz="3100" spc="-45">
                <a:latin typeface="Trebuchet MS"/>
                <a:cs typeface="Trebuchet MS"/>
              </a:rPr>
              <a:t>metode </a:t>
            </a:r>
            <a:r>
              <a:rPr dirty="0" sz="3100" spc="-80">
                <a:latin typeface="Trebuchet MS"/>
                <a:cs typeface="Trebuchet MS"/>
              </a:rPr>
              <a:t>menampilkan </a:t>
            </a:r>
            <a:r>
              <a:rPr dirty="0" sz="3100" spc="-20">
                <a:latin typeface="Trebuchet MS"/>
                <a:cs typeface="Trebuchet MS"/>
              </a:rPr>
              <a:t>gambar. </a:t>
            </a:r>
            <a:r>
              <a:rPr dirty="0" sz="3100" spc="120">
                <a:latin typeface="Trebuchet MS"/>
                <a:cs typeface="Trebuchet MS"/>
              </a:rPr>
              <a:t>Gaya </a:t>
            </a:r>
            <a:r>
              <a:rPr dirty="0" sz="3100" spc="5">
                <a:latin typeface="Trebuchet MS"/>
                <a:cs typeface="Trebuchet MS"/>
              </a:rPr>
              <a:t>biasanya </a:t>
            </a:r>
            <a:r>
              <a:rPr dirty="0" sz="3100" spc="-15">
                <a:latin typeface="Trebuchet MS"/>
                <a:cs typeface="Trebuchet MS"/>
              </a:rPr>
              <a:t>akan </a:t>
            </a:r>
            <a:r>
              <a:rPr dirty="0" sz="3100" spc="-80">
                <a:latin typeface="Trebuchet MS"/>
                <a:cs typeface="Trebuchet MS"/>
              </a:rPr>
              <a:t>tertanam </a:t>
            </a:r>
            <a:r>
              <a:rPr dirty="0" sz="3100" spc="-60">
                <a:latin typeface="Trebuchet MS"/>
                <a:cs typeface="Trebuchet MS"/>
              </a:rPr>
              <a:t>di </a:t>
            </a:r>
            <a:r>
              <a:rPr dirty="0" sz="3100" spc="-55">
                <a:latin typeface="Trebuchet MS"/>
                <a:cs typeface="Trebuchet MS"/>
              </a:rPr>
              <a:t> </a:t>
            </a:r>
            <a:r>
              <a:rPr dirty="0" sz="3100" spc="-25">
                <a:latin typeface="Trebuchet MS"/>
                <a:cs typeface="Trebuchet MS"/>
              </a:rPr>
              <a:t>halaman</a:t>
            </a:r>
            <a:r>
              <a:rPr dirty="0" sz="3100" spc="-95">
                <a:latin typeface="Trebuchet MS"/>
                <a:cs typeface="Trebuchet MS"/>
              </a:rPr>
              <a:t> </a:t>
            </a:r>
            <a:r>
              <a:rPr dirty="0" sz="3100" spc="5">
                <a:latin typeface="Trebuchet MS"/>
                <a:cs typeface="Trebuchet MS"/>
              </a:rPr>
              <a:t>web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>
                <a:latin typeface="Trebuchet MS"/>
                <a:cs typeface="Trebuchet MS"/>
              </a:rPr>
              <a:t>atau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80">
                <a:latin typeface="Trebuchet MS"/>
                <a:cs typeface="Trebuchet MS"/>
              </a:rPr>
              <a:t>direferensikan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110">
                <a:latin typeface="Trebuchet MS"/>
                <a:cs typeface="Trebuchet MS"/>
              </a:rPr>
              <a:t>melalui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55">
                <a:latin typeface="Trebuchet MS"/>
                <a:cs typeface="Trebuchet MS"/>
              </a:rPr>
              <a:t>css.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0"/>
            <a:ext cx="16535400" cy="8743950"/>
            <a:chOff x="1028711" y="1028700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15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76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0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7736" y="2224532"/>
            <a:ext cx="9175115" cy="74739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00" spc="185">
                <a:latin typeface="Tahoma"/>
                <a:cs typeface="Tahoma"/>
              </a:rPr>
              <a:t>Kekurangan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175">
                <a:latin typeface="Tahoma"/>
                <a:cs typeface="Tahoma"/>
              </a:rPr>
              <a:t>menggunakan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340">
                <a:latin typeface="Tahoma"/>
                <a:cs typeface="Tahoma"/>
              </a:rPr>
              <a:t>AJAX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7736" y="3162995"/>
            <a:ext cx="14999969" cy="554990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3100" spc="-765">
                <a:latin typeface="Tahoma"/>
                <a:cs typeface="Tahoma"/>
              </a:rPr>
              <a:t>1</a:t>
            </a:r>
            <a:r>
              <a:rPr dirty="0" sz="3100" spc="-65">
                <a:latin typeface="Tahoma"/>
                <a:cs typeface="Tahoma"/>
              </a:rPr>
              <a:t>.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105">
                <a:latin typeface="Tahoma"/>
                <a:cs typeface="Tahoma"/>
              </a:rPr>
              <a:t>K</a:t>
            </a:r>
            <a:r>
              <a:rPr dirty="0" sz="3100" spc="105">
                <a:latin typeface="Tahoma"/>
                <a:cs typeface="Tahoma"/>
              </a:rPr>
              <a:t>o</a:t>
            </a:r>
            <a:r>
              <a:rPr dirty="0" sz="3100" spc="35">
                <a:latin typeface="Tahoma"/>
                <a:cs typeface="Tahoma"/>
              </a:rPr>
              <a:t>m</a:t>
            </a:r>
            <a:r>
              <a:rPr dirty="0" sz="3100" spc="204">
                <a:latin typeface="Tahoma"/>
                <a:cs typeface="Tahoma"/>
              </a:rPr>
              <a:t>p</a:t>
            </a:r>
            <a:r>
              <a:rPr dirty="0" sz="3100" spc="295">
                <a:latin typeface="Tahoma"/>
                <a:cs typeface="Tahoma"/>
              </a:rPr>
              <a:t>a</a:t>
            </a:r>
            <a:r>
              <a:rPr dirty="0" sz="3100" spc="50">
                <a:latin typeface="Tahoma"/>
                <a:cs typeface="Tahoma"/>
              </a:rPr>
              <a:t>t</a:t>
            </a:r>
            <a:r>
              <a:rPr dirty="0" sz="3100" spc="160">
                <a:latin typeface="Tahoma"/>
                <a:cs typeface="Tahoma"/>
              </a:rPr>
              <a:t>i</a:t>
            </a:r>
            <a:r>
              <a:rPr dirty="0" sz="3100" spc="204">
                <a:latin typeface="Tahoma"/>
                <a:cs typeface="Tahoma"/>
              </a:rPr>
              <a:t>b</a:t>
            </a:r>
            <a:r>
              <a:rPr dirty="0" sz="3100" spc="160">
                <a:latin typeface="Tahoma"/>
                <a:cs typeface="Tahoma"/>
              </a:rPr>
              <a:t>i</a:t>
            </a:r>
            <a:r>
              <a:rPr dirty="0" sz="3100" spc="130">
                <a:latin typeface="Tahoma"/>
                <a:cs typeface="Tahoma"/>
              </a:rPr>
              <a:t>l</a:t>
            </a:r>
            <a:r>
              <a:rPr dirty="0" sz="3100" spc="160">
                <a:latin typeface="Tahoma"/>
                <a:cs typeface="Tahoma"/>
              </a:rPr>
              <a:t>i</a:t>
            </a:r>
            <a:r>
              <a:rPr dirty="0" sz="3100" spc="50">
                <a:latin typeface="Tahoma"/>
                <a:cs typeface="Tahoma"/>
              </a:rPr>
              <a:t>t</a:t>
            </a:r>
            <a:r>
              <a:rPr dirty="0" sz="3100" spc="295">
                <a:latin typeface="Tahoma"/>
                <a:cs typeface="Tahoma"/>
              </a:rPr>
              <a:t>a</a:t>
            </a:r>
            <a:r>
              <a:rPr dirty="0" sz="3100" spc="195">
                <a:latin typeface="Tahoma"/>
                <a:cs typeface="Tahoma"/>
              </a:rPr>
              <a:t>s</a:t>
            </a:r>
            <a:r>
              <a:rPr dirty="0" sz="3100" spc="-190">
                <a:latin typeface="Tahoma"/>
                <a:cs typeface="Tahoma"/>
              </a:rPr>
              <a:t> </a:t>
            </a:r>
            <a:r>
              <a:rPr dirty="0" sz="3100" spc="-105">
                <a:latin typeface="Tahoma"/>
                <a:cs typeface="Tahoma"/>
              </a:rPr>
              <a:t>B</a:t>
            </a:r>
            <a:r>
              <a:rPr dirty="0" sz="3100" spc="70">
                <a:latin typeface="Tahoma"/>
                <a:cs typeface="Tahoma"/>
              </a:rPr>
              <a:t>r</a:t>
            </a:r>
            <a:r>
              <a:rPr dirty="0" sz="3100" spc="105">
                <a:latin typeface="Tahoma"/>
                <a:cs typeface="Tahoma"/>
              </a:rPr>
              <a:t>o</a:t>
            </a:r>
            <a:r>
              <a:rPr dirty="0" sz="3100" spc="150">
                <a:latin typeface="Tahoma"/>
                <a:cs typeface="Tahoma"/>
              </a:rPr>
              <a:t>w</a:t>
            </a:r>
            <a:r>
              <a:rPr dirty="0" sz="3100" spc="190">
                <a:latin typeface="Tahoma"/>
                <a:cs typeface="Tahoma"/>
              </a:rPr>
              <a:t>s</a:t>
            </a:r>
            <a:r>
              <a:rPr dirty="0" sz="3100" spc="155">
                <a:latin typeface="Tahoma"/>
                <a:cs typeface="Tahoma"/>
              </a:rPr>
              <a:t>e</a:t>
            </a:r>
            <a:r>
              <a:rPr dirty="0" sz="3100" spc="75">
                <a:latin typeface="Tahoma"/>
                <a:cs typeface="Tahoma"/>
              </a:rPr>
              <a:t>r</a:t>
            </a:r>
            <a:endParaRPr sz="3100">
              <a:latin typeface="Tahoma"/>
              <a:cs typeface="Tahoma"/>
            </a:endParaRPr>
          </a:p>
          <a:p>
            <a:pPr algn="just" marL="12700" marR="5715">
              <a:lnSpc>
                <a:spcPct val="116900"/>
              </a:lnSpc>
              <a:spcBef>
                <a:spcPts val="5"/>
              </a:spcBef>
            </a:pPr>
            <a:r>
              <a:rPr dirty="0" sz="3100" spc="-80">
                <a:latin typeface="Trebuchet MS"/>
                <a:cs typeface="Trebuchet MS"/>
              </a:rPr>
              <a:t>Ajax</a:t>
            </a:r>
            <a:r>
              <a:rPr dirty="0" sz="3100" spc="-55">
                <a:latin typeface="Trebuchet MS"/>
                <a:cs typeface="Trebuchet MS"/>
              </a:rPr>
              <a:t> </a:t>
            </a:r>
            <a:r>
              <a:rPr dirty="0" sz="3100" spc="40">
                <a:latin typeface="Trebuchet MS"/>
                <a:cs typeface="Trebuchet MS"/>
              </a:rPr>
              <a:t>sangat</a:t>
            </a:r>
            <a:r>
              <a:rPr dirty="0" sz="3100" spc="-50">
                <a:latin typeface="Trebuchet MS"/>
                <a:cs typeface="Trebuchet MS"/>
              </a:rPr>
              <a:t> </a:t>
            </a:r>
            <a:r>
              <a:rPr dirty="0" sz="3100" spc="-30">
                <a:latin typeface="Trebuchet MS"/>
                <a:cs typeface="Trebuchet MS"/>
              </a:rPr>
              <a:t>tergantung</a:t>
            </a:r>
            <a:r>
              <a:rPr dirty="0" sz="3100" spc="-50">
                <a:latin typeface="Trebuchet MS"/>
                <a:cs typeface="Trebuchet MS"/>
              </a:rPr>
              <a:t> </a:t>
            </a:r>
            <a:r>
              <a:rPr dirty="0" sz="3100" spc="100">
                <a:latin typeface="Trebuchet MS"/>
                <a:cs typeface="Trebuchet MS"/>
              </a:rPr>
              <a:t>pada</a:t>
            </a:r>
            <a:r>
              <a:rPr dirty="0" sz="3100" spc="-50">
                <a:latin typeface="Trebuchet MS"/>
                <a:cs typeface="Trebuchet MS"/>
              </a:rPr>
              <a:t> </a:t>
            </a:r>
            <a:r>
              <a:rPr dirty="0" sz="3100" spc="-70">
                <a:latin typeface="Trebuchet MS"/>
                <a:cs typeface="Trebuchet MS"/>
              </a:rPr>
              <a:t>Javascript</a:t>
            </a:r>
            <a:r>
              <a:rPr dirty="0" sz="3100" spc="-50">
                <a:latin typeface="Trebuchet MS"/>
                <a:cs typeface="Trebuchet MS"/>
              </a:rPr>
              <a:t> </a:t>
            </a:r>
            <a:r>
              <a:rPr dirty="0" sz="3100" spc="20">
                <a:latin typeface="Trebuchet MS"/>
                <a:cs typeface="Trebuchet MS"/>
              </a:rPr>
              <a:t>yang</a:t>
            </a:r>
            <a:r>
              <a:rPr dirty="0" sz="3100" spc="-50">
                <a:latin typeface="Trebuchet MS"/>
                <a:cs typeface="Trebuchet MS"/>
              </a:rPr>
              <a:t> </a:t>
            </a:r>
            <a:r>
              <a:rPr dirty="0" sz="3100" spc="-80">
                <a:latin typeface="Trebuchet MS"/>
                <a:cs typeface="Trebuchet MS"/>
              </a:rPr>
              <a:t>diimplementasikan</a:t>
            </a:r>
            <a:r>
              <a:rPr dirty="0" sz="3100" spc="-50">
                <a:latin typeface="Trebuchet MS"/>
                <a:cs typeface="Trebuchet MS"/>
              </a:rPr>
              <a:t> </a:t>
            </a:r>
            <a:r>
              <a:rPr dirty="0" sz="3100" spc="30">
                <a:latin typeface="Trebuchet MS"/>
                <a:cs typeface="Trebuchet MS"/>
              </a:rPr>
              <a:t>secara</a:t>
            </a:r>
            <a:r>
              <a:rPr dirty="0" sz="3100" spc="-50">
                <a:latin typeface="Trebuchet MS"/>
                <a:cs typeface="Trebuchet MS"/>
              </a:rPr>
              <a:t> </a:t>
            </a:r>
            <a:r>
              <a:rPr dirty="0" sz="3100" spc="15">
                <a:latin typeface="Trebuchet MS"/>
                <a:cs typeface="Trebuchet MS"/>
              </a:rPr>
              <a:t>berbeda</a:t>
            </a:r>
            <a:r>
              <a:rPr dirty="0" sz="3100" spc="-50">
                <a:latin typeface="Trebuchet MS"/>
                <a:cs typeface="Trebuchet MS"/>
              </a:rPr>
              <a:t> </a:t>
            </a:r>
            <a:r>
              <a:rPr dirty="0" sz="3100" spc="-155">
                <a:latin typeface="Trebuchet MS"/>
                <a:cs typeface="Trebuchet MS"/>
              </a:rPr>
              <a:t>untuk </a:t>
            </a:r>
            <a:r>
              <a:rPr dirty="0" sz="3100" spc="-925">
                <a:latin typeface="Trebuchet MS"/>
                <a:cs typeface="Trebuchet MS"/>
              </a:rPr>
              <a:t> </a:t>
            </a:r>
            <a:r>
              <a:rPr dirty="0" sz="3100" spc="30">
                <a:latin typeface="Trebuchet MS"/>
                <a:cs typeface="Trebuchet MS"/>
              </a:rPr>
              <a:t>berbagai </a:t>
            </a:r>
            <a:r>
              <a:rPr dirty="0" sz="3100" spc="-90">
                <a:latin typeface="Trebuchet MS"/>
                <a:cs typeface="Trebuchet MS"/>
              </a:rPr>
              <a:t>browser. </a:t>
            </a:r>
            <a:r>
              <a:rPr dirty="0" sz="3100" spc="-150">
                <a:latin typeface="Trebuchet MS"/>
                <a:cs typeface="Trebuchet MS"/>
              </a:rPr>
              <a:t>Ini </a:t>
            </a:r>
            <a:r>
              <a:rPr dirty="0" sz="3100" spc="-80">
                <a:latin typeface="Trebuchet MS"/>
                <a:cs typeface="Trebuchet MS"/>
              </a:rPr>
              <a:t>ternyata </a:t>
            </a:r>
            <a:r>
              <a:rPr dirty="0" sz="3100" spc="-95">
                <a:latin typeface="Trebuchet MS"/>
                <a:cs typeface="Trebuchet MS"/>
              </a:rPr>
              <a:t>menjadi </a:t>
            </a:r>
            <a:r>
              <a:rPr dirty="0" sz="3100" spc="-45">
                <a:latin typeface="Trebuchet MS"/>
                <a:cs typeface="Trebuchet MS"/>
              </a:rPr>
              <a:t>rintangan </a:t>
            </a:r>
            <a:r>
              <a:rPr dirty="0" sz="3100" spc="-80">
                <a:latin typeface="Trebuchet MS"/>
                <a:cs typeface="Trebuchet MS"/>
              </a:rPr>
              <a:t>terutama </a:t>
            </a:r>
            <a:r>
              <a:rPr dirty="0" sz="3100" spc="-120">
                <a:latin typeface="Trebuchet MS"/>
                <a:cs typeface="Trebuchet MS"/>
              </a:rPr>
              <a:t>ketika </a:t>
            </a:r>
            <a:r>
              <a:rPr dirty="0" sz="3100" spc="-80">
                <a:latin typeface="Trebuchet MS"/>
                <a:cs typeface="Trebuchet MS"/>
              </a:rPr>
              <a:t>Ajax </a:t>
            </a:r>
            <a:r>
              <a:rPr dirty="0" sz="3100" spc="-15">
                <a:latin typeface="Trebuchet MS"/>
                <a:cs typeface="Trebuchet MS"/>
              </a:rPr>
              <a:t>digunakan </a:t>
            </a:r>
            <a:r>
              <a:rPr dirty="0" sz="3100" spc="-60">
                <a:latin typeface="Trebuchet MS"/>
                <a:cs typeface="Trebuchet MS"/>
              </a:rPr>
              <a:t>di </a:t>
            </a:r>
            <a:r>
              <a:rPr dirty="0" sz="3100" spc="-55">
                <a:latin typeface="Trebuchet MS"/>
                <a:cs typeface="Trebuchet MS"/>
              </a:rPr>
              <a:t> </a:t>
            </a:r>
            <a:r>
              <a:rPr dirty="0" sz="3100" spc="-35">
                <a:latin typeface="Trebuchet MS"/>
                <a:cs typeface="Trebuchet MS"/>
              </a:rPr>
              <a:t>banyak</a:t>
            </a:r>
            <a:r>
              <a:rPr dirty="0" sz="3100" spc="-30">
                <a:latin typeface="Trebuchet MS"/>
                <a:cs typeface="Trebuchet MS"/>
              </a:rPr>
              <a:t> </a:t>
            </a:r>
            <a:r>
              <a:rPr dirty="0" sz="3100" spc="-90">
                <a:latin typeface="Trebuchet MS"/>
                <a:cs typeface="Trebuchet MS"/>
              </a:rPr>
              <a:t>browser.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75">
                <a:latin typeface="Trebuchet MS"/>
                <a:cs typeface="Trebuchet MS"/>
              </a:rPr>
              <a:t>Browser</a:t>
            </a:r>
            <a:r>
              <a:rPr dirty="0" sz="3100" spc="-70">
                <a:latin typeface="Trebuchet MS"/>
                <a:cs typeface="Trebuchet MS"/>
              </a:rPr>
              <a:t> </a:t>
            </a:r>
            <a:r>
              <a:rPr dirty="0" sz="3100" spc="20">
                <a:latin typeface="Trebuchet MS"/>
                <a:cs typeface="Trebuchet MS"/>
              </a:rPr>
              <a:t>yang</a:t>
            </a:r>
            <a:r>
              <a:rPr dirty="0" sz="3100" spc="25">
                <a:latin typeface="Trebuchet MS"/>
                <a:cs typeface="Trebuchet MS"/>
              </a:rPr>
              <a:t> </a:t>
            </a:r>
            <a:r>
              <a:rPr dirty="0" sz="3100" spc="-85">
                <a:latin typeface="Trebuchet MS"/>
                <a:cs typeface="Trebuchet MS"/>
              </a:rPr>
              <a:t>tidak</a:t>
            </a:r>
            <a:r>
              <a:rPr dirty="0" sz="3100" spc="-80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mendukung</a:t>
            </a:r>
            <a:r>
              <a:rPr dirty="0" sz="3100" spc="-55">
                <a:latin typeface="Trebuchet MS"/>
                <a:cs typeface="Trebuchet MS"/>
              </a:rPr>
              <a:t> </a:t>
            </a:r>
            <a:r>
              <a:rPr dirty="0" sz="3100" spc="-70">
                <a:latin typeface="Trebuchet MS"/>
                <a:cs typeface="Trebuchet MS"/>
              </a:rPr>
              <a:t>Javascript</a:t>
            </a:r>
            <a:r>
              <a:rPr dirty="0" sz="3100" spc="-65">
                <a:latin typeface="Trebuchet MS"/>
                <a:cs typeface="Trebuchet MS"/>
              </a:rPr>
              <a:t> </a:t>
            </a:r>
            <a:r>
              <a:rPr dirty="0" sz="3100">
                <a:latin typeface="Trebuchet MS"/>
                <a:cs typeface="Trebuchet MS"/>
              </a:rPr>
              <a:t>atau</a:t>
            </a:r>
            <a:r>
              <a:rPr dirty="0" sz="3100" spc="5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browser</a:t>
            </a:r>
            <a:r>
              <a:rPr dirty="0" sz="3100" spc="-55">
                <a:latin typeface="Trebuchet MS"/>
                <a:cs typeface="Trebuchet MS"/>
              </a:rPr>
              <a:t> </a:t>
            </a:r>
            <a:r>
              <a:rPr dirty="0" sz="3100" spc="20">
                <a:latin typeface="Trebuchet MS"/>
                <a:cs typeface="Trebuchet MS"/>
              </a:rPr>
              <a:t>yang </a:t>
            </a:r>
            <a:r>
              <a:rPr dirty="0" sz="3100" spc="25">
                <a:latin typeface="Trebuchet MS"/>
                <a:cs typeface="Trebuchet MS"/>
              </a:rPr>
              <a:t> </a:t>
            </a:r>
            <a:r>
              <a:rPr dirty="0" sz="3100" spc="-65">
                <a:latin typeface="Trebuchet MS"/>
                <a:cs typeface="Trebuchet MS"/>
              </a:rPr>
              <a:t>Javascriptnya </a:t>
            </a:r>
            <a:r>
              <a:rPr dirty="0" sz="3100" spc="-80">
                <a:latin typeface="Trebuchet MS"/>
                <a:cs typeface="Trebuchet MS"/>
              </a:rPr>
              <a:t>dinonaktifkan </a:t>
            </a:r>
            <a:r>
              <a:rPr dirty="0" sz="3100">
                <a:latin typeface="Trebuchet MS"/>
                <a:cs typeface="Trebuchet MS"/>
              </a:rPr>
              <a:t>atau </a:t>
            </a:r>
            <a:r>
              <a:rPr dirty="0" sz="3100" spc="-80">
                <a:latin typeface="Trebuchet MS"/>
                <a:cs typeface="Trebuchet MS"/>
              </a:rPr>
              <a:t>dinonaktifkan </a:t>
            </a:r>
            <a:r>
              <a:rPr dirty="0" sz="3100" spc="-85">
                <a:latin typeface="Trebuchet MS"/>
                <a:cs typeface="Trebuchet MS"/>
              </a:rPr>
              <a:t>tidak </a:t>
            </a:r>
            <a:r>
              <a:rPr dirty="0" sz="3100" spc="-15">
                <a:latin typeface="Trebuchet MS"/>
                <a:cs typeface="Trebuchet MS"/>
              </a:rPr>
              <a:t>akan </a:t>
            </a:r>
            <a:r>
              <a:rPr dirty="0" sz="3100" spc="40">
                <a:latin typeface="Trebuchet MS"/>
                <a:cs typeface="Trebuchet MS"/>
              </a:rPr>
              <a:t>dapat </a:t>
            </a:r>
            <a:r>
              <a:rPr dirty="0" sz="3100" spc="-5">
                <a:latin typeface="Trebuchet MS"/>
                <a:cs typeface="Trebuchet MS"/>
              </a:rPr>
              <a:t>menggunakan </a:t>
            </a:r>
            <a:r>
              <a:rPr dirty="0" sz="3100" spc="-60">
                <a:latin typeface="Trebuchet MS"/>
                <a:cs typeface="Trebuchet MS"/>
              </a:rPr>
              <a:t>aplikasi </a:t>
            </a:r>
            <a:r>
              <a:rPr dirty="0" sz="3100" spc="-919">
                <a:latin typeface="Trebuchet MS"/>
                <a:cs typeface="Trebuchet MS"/>
              </a:rPr>
              <a:t> </a:t>
            </a:r>
            <a:r>
              <a:rPr dirty="0" sz="3100" spc="20">
                <a:latin typeface="Trebuchet MS"/>
                <a:cs typeface="Trebuchet MS"/>
              </a:rPr>
              <a:t>yang </a:t>
            </a:r>
            <a:r>
              <a:rPr dirty="0" sz="3100" spc="-75">
                <a:latin typeface="Trebuchet MS"/>
                <a:cs typeface="Trebuchet MS"/>
              </a:rPr>
              <a:t>telah dibuat. </a:t>
            </a:r>
            <a:r>
              <a:rPr dirty="0" sz="3100" spc="-80">
                <a:latin typeface="Trebuchet MS"/>
                <a:cs typeface="Trebuchet MS"/>
              </a:rPr>
              <a:t>Kecuali </a:t>
            </a:r>
            <a:r>
              <a:rPr dirty="0" sz="3100" spc="-60">
                <a:latin typeface="Trebuchet MS"/>
                <a:cs typeface="Trebuchet MS"/>
              </a:rPr>
              <a:t>programmer </a:t>
            </a:r>
            <a:r>
              <a:rPr dirty="0" sz="3100" spc="40">
                <a:latin typeface="Trebuchet MS"/>
                <a:cs typeface="Trebuchet MS"/>
              </a:rPr>
              <a:t>dapat </a:t>
            </a:r>
            <a:r>
              <a:rPr dirty="0" sz="3100" spc="-90">
                <a:latin typeface="Trebuchet MS"/>
                <a:cs typeface="Trebuchet MS"/>
              </a:rPr>
              <a:t>memberikan </a:t>
            </a:r>
            <a:r>
              <a:rPr dirty="0" sz="3100" spc="-15">
                <a:latin typeface="Trebuchet MS"/>
                <a:cs typeface="Trebuchet MS"/>
              </a:rPr>
              <a:t>opsi </a:t>
            </a:r>
            <a:r>
              <a:rPr dirty="0" sz="3100" spc="-90">
                <a:latin typeface="Trebuchet MS"/>
                <a:cs typeface="Trebuchet MS"/>
              </a:rPr>
              <a:t>lain </a:t>
            </a:r>
            <a:r>
              <a:rPr dirty="0" sz="3100" spc="20">
                <a:latin typeface="Trebuchet MS"/>
                <a:cs typeface="Trebuchet MS"/>
              </a:rPr>
              <a:t>yang </a:t>
            </a:r>
            <a:r>
              <a:rPr dirty="0" sz="3100" spc="-120">
                <a:latin typeface="Trebuchet MS"/>
                <a:cs typeface="Trebuchet MS"/>
              </a:rPr>
              <a:t>tentu </a:t>
            </a:r>
            <a:r>
              <a:rPr dirty="0" sz="3100" spc="-25">
                <a:latin typeface="Trebuchet MS"/>
                <a:cs typeface="Trebuchet MS"/>
              </a:rPr>
              <a:t>saja </a:t>
            </a:r>
            <a:r>
              <a:rPr dirty="0" sz="3100" spc="-20">
                <a:latin typeface="Trebuchet MS"/>
                <a:cs typeface="Trebuchet MS"/>
              </a:rPr>
              <a:t> </a:t>
            </a:r>
            <a:r>
              <a:rPr dirty="0" sz="3100" spc="-40">
                <a:latin typeface="Trebuchet MS"/>
                <a:cs typeface="Trebuchet MS"/>
              </a:rPr>
              <a:t>menambahkan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35">
                <a:latin typeface="Trebuchet MS"/>
                <a:cs typeface="Trebuchet MS"/>
              </a:rPr>
              <a:t>banyak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35">
                <a:latin typeface="Trebuchet MS"/>
                <a:cs typeface="Trebuchet MS"/>
              </a:rPr>
              <a:t>kode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program.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55">
                <a:latin typeface="Trebuchet MS"/>
                <a:cs typeface="Trebuchet MS"/>
              </a:rPr>
              <a:t>Karena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35">
                <a:latin typeface="Trebuchet MS"/>
                <a:cs typeface="Trebuchet MS"/>
              </a:rPr>
              <a:t>ketergantungan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80">
                <a:latin typeface="Trebuchet MS"/>
                <a:cs typeface="Trebuchet MS"/>
              </a:rPr>
              <a:t>Ajax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100">
                <a:latin typeface="Trebuchet MS"/>
                <a:cs typeface="Trebuchet MS"/>
              </a:rPr>
              <a:t>pada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90">
                <a:latin typeface="Trebuchet MS"/>
                <a:cs typeface="Trebuchet MS"/>
              </a:rPr>
              <a:t>Javascript.</a:t>
            </a:r>
            <a:endParaRPr sz="3100">
              <a:latin typeface="Trebuchet MS"/>
              <a:cs typeface="Trebuchet MS"/>
            </a:endParaRPr>
          </a:p>
          <a:p>
            <a:pPr algn="just" marL="12700" marR="5080">
              <a:lnSpc>
                <a:spcPct val="116900"/>
              </a:lnSpc>
            </a:pPr>
            <a:r>
              <a:rPr dirty="0" sz="3100" spc="-160">
                <a:latin typeface="Trebuchet MS"/>
                <a:cs typeface="Trebuchet MS"/>
              </a:rPr>
              <a:t>Itu </a:t>
            </a:r>
            <a:r>
              <a:rPr dirty="0" sz="3100" spc="75">
                <a:latin typeface="Trebuchet MS"/>
                <a:cs typeface="Trebuchet MS"/>
              </a:rPr>
              <a:t>agak </a:t>
            </a:r>
            <a:r>
              <a:rPr dirty="0" sz="3100" spc="-50">
                <a:latin typeface="Trebuchet MS"/>
                <a:cs typeface="Trebuchet MS"/>
              </a:rPr>
              <a:t>kurang </a:t>
            </a:r>
            <a:r>
              <a:rPr dirty="0" sz="3100" spc="10">
                <a:latin typeface="Trebuchet MS"/>
                <a:cs typeface="Trebuchet MS"/>
              </a:rPr>
              <a:t>cocok </a:t>
            </a:r>
            <a:r>
              <a:rPr dirty="0" sz="3100" spc="-155">
                <a:latin typeface="Trebuchet MS"/>
                <a:cs typeface="Trebuchet MS"/>
              </a:rPr>
              <a:t>untuk </a:t>
            </a:r>
            <a:r>
              <a:rPr dirty="0" sz="3100">
                <a:latin typeface="Trebuchet MS"/>
                <a:cs typeface="Trebuchet MS"/>
              </a:rPr>
              <a:t>merancang </a:t>
            </a:r>
            <a:r>
              <a:rPr dirty="0" sz="3100" spc="-60">
                <a:latin typeface="Trebuchet MS"/>
                <a:cs typeface="Trebuchet MS"/>
              </a:rPr>
              <a:t>aplikasi </a:t>
            </a:r>
            <a:r>
              <a:rPr dirty="0" sz="3100" spc="-110">
                <a:latin typeface="Trebuchet MS"/>
                <a:cs typeface="Trebuchet MS"/>
              </a:rPr>
              <a:t>seluler </a:t>
            </a:r>
            <a:r>
              <a:rPr dirty="0" sz="3100" spc="-70">
                <a:latin typeface="Trebuchet MS"/>
                <a:cs typeface="Trebuchet MS"/>
              </a:rPr>
              <a:t>(tapi </a:t>
            </a:r>
            <a:r>
              <a:rPr dirty="0" sz="3100" spc="-5">
                <a:latin typeface="Trebuchet MS"/>
                <a:cs typeface="Trebuchet MS"/>
              </a:rPr>
              <a:t>sekarang </a:t>
            </a:r>
            <a:r>
              <a:rPr dirty="0" sz="3100" spc="-60">
                <a:latin typeface="Trebuchet MS"/>
                <a:cs typeface="Trebuchet MS"/>
              </a:rPr>
              <a:t>browser </a:t>
            </a:r>
            <a:r>
              <a:rPr dirty="0" sz="3100" spc="-110">
                <a:latin typeface="Trebuchet MS"/>
                <a:cs typeface="Trebuchet MS"/>
              </a:rPr>
              <a:t>seluler </a:t>
            </a:r>
            <a:r>
              <a:rPr dirty="0" sz="3100" spc="-105">
                <a:latin typeface="Trebuchet MS"/>
                <a:cs typeface="Trebuchet MS"/>
              </a:rPr>
              <a:t> </a:t>
            </a:r>
            <a:r>
              <a:rPr dirty="0" sz="3100" spc="-80">
                <a:latin typeface="Trebuchet MS"/>
                <a:cs typeface="Trebuchet MS"/>
              </a:rPr>
              <a:t>semakin </a:t>
            </a:r>
            <a:r>
              <a:rPr dirty="0" sz="3100" spc="50">
                <a:latin typeface="Trebuchet MS"/>
                <a:cs typeface="Trebuchet MS"/>
              </a:rPr>
              <a:t>canggih </a:t>
            </a:r>
            <a:r>
              <a:rPr dirty="0" sz="3100" spc="35">
                <a:latin typeface="Trebuchet MS"/>
                <a:cs typeface="Trebuchet MS"/>
              </a:rPr>
              <a:t>dan </a:t>
            </a:r>
            <a:r>
              <a:rPr dirty="0" sz="3100" spc="-30">
                <a:latin typeface="Trebuchet MS"/>
                <a:cs typeface="Trebuchet MS"/>
              </a:rPr>
              <a:t>dukungan </a:t>
            </a:r>
            <a:r>
              <a:rPr dirty="0" sz="3100" spc="-155">
                <a:latin typeface="Trebuchet MS"/>
                <a:cs typeface="Trebuchet MS"/>
              </a:rPr>
              <a:t>untuk </a:t>
            </a:r>
            <a:r>
              <a:rPr dirty="0" sz="3100" spc="-75">
                <a:latin typeface="Trebuchet MS"/>
                <a:cs typeface="Trebuchet MS"/>
              </a:rPr>
              <a:t>javascript </a:t>
            </a:r>
            <a:r>
              <a:rPr dirty="0" sz="3100" spc="-135">
                <a:latin typeface="Trebuchet MS"/>
                <a:cs typeface="Trebuchet MS"/>
              </a:rPr>
              <a:t>Ajax). </a:t>
            </a:r>
            <a:r>
              <a:rPr dirty="0" sz="3100" spc="-114">
                <a:latin typeface="Trebuchet MS"/>
                <a:cs typeface="Trebuchet MS"/>
              </a:rPr>
              <a:t>Tombol </a:t>
            </a:r>
            <a:r>
              <a:rPr dirty="0" sz="3100" spc="-190">
                <a:latin typeface="Trebuchet MS"/>
                <a:cs typeface="Trebuchet MS"/>
              </a:rPr>
              <a:t>“Kembali” </a:t>
            </a:r>
            <a:r>
              <a:rPr dirty="0" sz="3100" spc="100">
                <a:latin typeface="Trebuchet MS"/>
                <a:cs typeface="Trebuchet MS"/>
              </a:rPr>
              <a:t>pada </a:t>
            </a:r>
            <a:r>
              <a:rPr dirty="0" sz="3100" spc="-60">
                <a:latin typeface="Trebuchet MS"/>
                <a:cs typeface="Trebuchet MS"/>
              </a:rPr>
              <a:t>browser </a:t>
            </a:r>
            <a:r>
              <a:rPr dirty="0" sz="3100" spc="-55">
                <a:latin typeface="Trebuchet MS"/>
                <a:cs typeface="Trebuchet MS"/>
              </a:rPr>
              <a:t> </a:t>
            </a:r>
            <a:r>
              <a:rPr dirty="0" sz="3100" spc="-85">
                <a:latin typeface="Trebuchet MS"/>
                <a:cs typeface="Trebuchet MS"/>
              </a:rPr>
              <a:t>tidak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15">
                <a:latin typeface="Trebuchet MS"/>
                <a:cs typeface="Trebuchet MS"/>
              </a:rPr>
              <a:t>akan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45">
                <a:latin typeface="Trebuchet MS"/>
                <a:cs typeface="Trebuchet MS"/>
              </a:rPr>
              <a:t>berfungsi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75">
                <a:latin typeface="Trebuchet MS"/>
                <a:cs typeface="Trebuchet MS"/>
              </a:rPr>
              <a:t>seperti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20">
                <a:latin typeface="Trebuchet MS"/>
                <a:cs typeface="Trebuchet MS"/>
              </a:rPr>
              <a:t>yang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30">
                <a:latin typeface="Trebuchet MS"/>
                <a:cs typeface="Trebuchet MS"/>
              </a:rPr>
              <a:t>diharapkan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25">
                <a:latin typeface="Trebuchet MS"/>
                <a:cs typeface="Trebuchet MS"/>
              </a:rPr>
              <a:t>saat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5">
                <a:latin typeface="Trebuchet MS"/>
                <a:cs typeface="Trebuchet MS"/>
              </a:rPr>
              <a:t>menggunakan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80">
                <a:latin typeface="Trebuchet MS"/>
                <a:cs typeface="Trebuchet MS"/>
              </a:rPr>
              <a:t>Ajax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1"/>
            <a:ext cx="16535400" cy="8743950"/>
            <a:chOff x="1028711" y="1028701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16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77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1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7736" y="2224533"/>
            <a:ext cx="9175115" cy="74739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00" spc="185">
                <a:latin typeface="Tahoma"/>
                <a:cs typeface="Tahoma"/>
              </a:rPr>
              <a:t>Kekurangan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175">
                <a:latin typeface="Tahoma"/>
                <a:cs typeface="Tahoma"/>
              </a:rPr>
              <a:t>menggunakan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340">
                <a:latin typeface="Tahoma"/>
                <a:cs typeface="Tahoma"/>
              </a:rPr>
              <a:t>AJAX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7736" y="3162996"/>
            <a:ext cx="14999969" cy="554990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429259" indent="-417195">
              <a:lnSpc>
                <a:spcPct val="100000"/>
              </a:lnSpc>
              <a:spcBef>
                <a:spcPts val="720"/>
              </a:spcBef>
              <a:buAutoNum type="arabicPeriod" startAt="2"/>
              <a:tabLst>
                <a:tab pos="429895" algn="l"/>
              </a:tabLst>
            </a:pPr>
            <a:r>
              <a:rPr dirty="0" sz="3100" spc="114">
                <a:latin typeface="Tahoma"/>
                <a:cs typeface="Tahoma"/>
              </a:rPr>
              <a:t>Peningkatan</a:t>
            </a:r>
            <a:r>
              <a:rPr dirty="0" sz="3100" spc="-204">
                <a:latin typeface="Tahoma"/>
                <a:cs typeface="Tahoma"/>
              </a:rPr>
              <a:t> </a:t>
            </a:r>
            <a:r>
              <a:rPr dirty="0" sz="3100" spc="110">
                <a:latin typeface="Tahoma"/>
                <a:cs typeface="Tahoma"/>
              </a:rPr>
              <a:t>Beban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140">
                <a:latin typeface="Tahoma"/>
                <a:cs typeface="Tahoma"/>
              </a:rPr>
              <a:t>Web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114">
                <a:latin typeface="Tahoma"/>
                <a:cs typeface="Tahoma"/>
              </a:rPr>
              <a:t>Server</a:t>
            </a:r>
            <a:endParaRPr sz="3100">
              <a:latin typeface="Tahoma"/>
              <a:cs typeface="Tahoma"/>
            </a:endParaRPr>
          </a:p>
          <a:p>
            <a:pPr algn="just" marL="12700" marR="5080">
              <a:lnSpc>
                <a:spcPct val="116900"/>
              </a:lnSpc>
              <a:spcBef>
                <a:spcPts val="5"/>
              </a:spcBef>
            </a:pPr>
            <a:r>
              <a:rPr dirty="0" sz="3100" spc="10">
                <a:latin typeface="Trebuchet MS"/>
                <a:cs typeface="Trebuchet MS"/>
              </a:rPr>
              <a:t>Beban </a:t>
            </a:r>
            <a:r>
              <a:rPr dirty="0" sz="3100" spc="40">
                <a:latin typeface="Trebuchet MS"/>
                <a:cs typeface="Trebuchet MS"/>
              </a:rPr>
              <a:t>dapat </a:t>
            </a:r>
            <a:r>
              <a:rPr dirty="0" sz="3100" spc="-75">
                <a:latin typeface="Trebuchet MS"/>
                <a:cs typeface="Trebuchet MS"/>
              </a:rPr>
              <a:t>ditingkatkan </a:t>
            </a:r>
            <a:r>
              <a:rPr dirty="0" sz="3100" spc="-30">
                <a:latin typeface="Trebuchet MS"/>
                <a:cs typeface="Trebuchet MS"/>
              </a:rPr>
              <a:t>tergantung </a:t>
            </a:r>
            <a:r>
              <a:rPr dirty="0" sz="3100" spc="100">
                <a:latin typeface="Trebuchet MS"/>
                <a:cs typeface="Trebuchet MS"/>
              </a:rPr>
              <a:t>pada </a:t>
            </a:r>
            <a:r>
              <a:rPr dirty="0" sz="3100" spc="50">
                <a:latin typeface="Trebuchet MS"/>
                <a:cs typeface="Trebuchet MS"/>
              </a:rPr>
              <a:t>pengguna </a:t>
            </a:r>
            <a:r>
              <a:rPr dirty="0" sz="3100" spc="-170">
                <a:latin typeface="Trebuchet MS"/>
                <a:cs typeface="Trebuchet MS"/>
              </a:rPr>
              <a:t>jika </a:t>
            </a:r>
            <a:r>
              <a:rPr dirty="0" sz="3100" spc="50">
                <a:latin typeface="Trebuchet MS"/>
                <a:cs typeface="Trebuchet MS"/>
              </a:rPr>
              <a:t>Anda </a:t>
            </a:r>
            <a:r>
              <a:rPr dirty="0" sz="3100" spc="-40">
                <a:latin typeface="Trebuchet MS"/>
                <a:cs typeface="Trebuchet MS"/>
              </a:rPr>
              <a:t>menambahkan </a:t>
            </a:r>
            <a:r>
              <a:rPr dirty="0" sz="3100" spc="-135">
                <a:latin typeface="Trebuchet MS"/>
                <a:cs typeface="Trebuchet MS"/>
              </a:rPr>
              <a:t>jenis </a:t>
            </a:r>
            <a:r>
              <a:rPr dirty="0" sz="3100" spc="-130">
                <a:latin typeface="Trebuchet MS"/>
                <a:cs typeface="Trebuchet MS"/>
              </a:rPr>
              <a:t> </a:t>
            </a:r>
            <a:r>
              <a:rPr dirty="0" sz="3100" spc="-25">
                <a:latin typeface="Trebuchet MS"/>
                <a:cs typeface="Trebuchet MS"/>
              </a:rPr>
              <a:t>pembaruan </a:t>
            </a:r>
            <a:r>
              <a:rPr dirty="0" sz="3100" spc="-65">
                <a:latin typeface="Trebuchet MS"/>
                <a:cs typeface="Trebuchet MS"/>
              </a:rPr>
              <a:t>otomatis </a:t>
            </a:r>
            <a:r>
              <a:rPr dirty="0" sz="3100" spc="20">
                <a:latin typeface="Trebuchet MS"/>
                <a:cs typeface="Trebuchet MS"/>
              </a:rPr>
              <a:t>yang </a:t>
            </a:r>
            <a:r>
              <a:rPr dirty="0" sz="3100" spc="-20">
                <a:latin typeface="Trebuchet MS"/>
                <a:cs typeface="Trebuchet MS"/>
              </a:rPr>
              <a:t>mengenai </a:t>
            </a:r>
            <a:r>
              <a:rPr dirty="0" sz="3100" spc="-110">
                <a:latin typeface="Trebuchet MS"/>
                <a:cs typeface="Trebuchet MS"/>
              </a:rPr>
              <a:t>server </a:t>
            </a:r>
            <a:r>
              <a:rPr dirty="0" sz="3100" spc="-25">
                <a:latin typeface="Trebuchet MS"/>
                <a:cs typeface="Trebuchet MS"/>
              </a:rPr>
              <a:t>setiap </a:t>
            </a:r>
            <a:r>
              <a:rPr dirty="0" sz="3100" spc="30">
                <a:latin typeface="Trebuchet MS"/>
                <a:cs typeface="Trebuchet MS"/>
              </a:rPr>
              <a:t>beberapa </a:t>
            </a:r>
            <a:r>
              <a:rPr dirty="0" sz="3100" spc="-165">
                <a:latin typeface="Trebuchet MS"/>
                <a:cs typeface="Trebuchet MS"/>
              </a:rPr>
              <a:t>detik, </a:t>
            </a:r>
            <a:r>
              <a:rPr dirty="0" sz="3100" spc="-120">
                <a:latin typeface="Trebuchet MS"/>
                <a:cs typeface="Trebuchet MS"/>
              </a:rPr>
              <a:t>tentu </a:t>
            </a:r>
            <a:r>
              <a:rPr dirty="0" sz="3100" spc="-25">
                <a:latin typeface="Trebuchet MS"/>
                <a:cs typeface="Trebuchet MS"/>
              </a:rPr>
              <a:t>saja </a:t>
            </a:r>
            <a:r>
              <a:rPr dirty="0" sz="3100" spc="35">
                <a:latin typeface="Trebuchet MS"/>
                <a:cs typeface="Trebuchet MS"/>
              </a:rPr>
              <a:t>beban </a:t>
            </a:r>
            <a:r>
              <a:rPr dirty="0" sz="3100" spc="40">
                <a:latin typeface="Trebuchet MS"/>
                <a:cs typeface="Trebuchet MS"/>
              </a:rPr>
              <a:t> </a:t>
            </a:r>
            <a:r>
              <a:rPr dirty="0" sz="3100" spc="-110">
                <a:latin typeface="Trebuchet MS"/>
                <a:cs typeface="Trebuchet MS"/>
              </a:rPr>
              <a:t>server </a:t>
            </a:r>
            <a:r>
              <a:rPr dirty="0" sz="3100" spc="-95">
                <a:latin typeface="Trebuchet MS"/>
                <a:cs typeface="Trebuchet MS"/>
              </a:rPr>
              <a:t>menjadi </a:t>
            </a:r>
            <a:r>
              <a:rPr dirty="0" sz="3100" spc="-90">
                <a:latin typeface="Trebuchet MS"/>
                <a:cs typeface="Trebuchet MS"/>
              </a:rPr>
              <a:t>lebih berat. </a:t>
            </a:r>
            <a:r>
              <a:rPr dirty="0" sz="3100" spc="-100">
                <a:latin typeface="Trebuchet MS"/>
                <a:cs typeface="Trebuchet MS"/>
              </a:rPr>
              <a:t>Tetapi </a:t>
            </a:r>
            <a:r>
              <a:rPr dirty="0" sz="3100" spc="-80">
                <a:latin typeface="Trebuchet MS"/>
                <a:cs typeface="Trebuchet MS"/>
              </a:rPr>
              <a:t>Ajax </a:t>
            </a:r>
            <a:r>
              <a:rPr dirty="0" sz="3100" spc="-100">
                <a:latin typeface="Trebuchet MS"/>
                <a:cs typeface="Trebuchet MS"/>
              </a:rPr>
              <a:t>perlu </a:t>
            </a:r>
            <a:r>
              <a:rPr dirty="0" sz="3100" spc="-75">
                <a:latin typeface="Trebuchet MS"/>
                <a:cs typeface="Trebuchet MS"/>
              </a:rPr>
              <a:t>seperti </a:t>
            </a:r>
            <a:r>
              <a:rPr dirty="0" sz="3100" spc="-225">
                <a:latin typeface="Trebuchet MS"/>
                <a:cs typeface="Trebuchet MS"/>
              </a:rPr>
              <a:t>itu,</a:t>
            </a:r>
            <a:r>
              <a:rPr dirty="0" sz="3100" spc="-220">
                <a:latin typeface="Trebuchet MS"/>
                <a:cs typeface="Trebuchet MS"/>
              </a:rPr>
              <a:t> </a:t>
            </a:r>
            <a:r>
              <a:rPr dirty="0" sz="3100" spc="-70">
                <a:latin typeface="Trebuchet MS"/>
                <a:cs typeface="Trebuchet MS"/>
              </a:rPr>
              <a:t>selalu </a:t>
            </a:r>
            <a:r>
              <a:rPr dirty="0" sz="3100" spc="-100">
                <a:latin typeface="Trebuchet MS"/>
                <a:cs typeface="Trebuchet MS"/>
              </a:rPr>
              <a:t>meminta </a:t>
            </a:r>
            <a:r>
              <a:rPr dirty="0" sz="3100" spc="-25">
                <a:latin typeface="Trebuchet MS"/>
                <a:cs typeface="Trebuchet MS"/>
              </a:rPr>
              <a:t>pembaruan </a:t>
            </a:r>
            <a:r>
              <a:rPr dirty="0" sz="3100" spc="-20">
                <a:latin typeface="Trebuchet MS"/>
                <a:cs typeface="Trebuchet MS"/>
              </a:rPr>
              <a:t> </a:t>
            </a:r>
            <a:r>
              <a:rPr dirty="0" sz="3100" spc="-50">
                <a:latin typeface="Trebuchet MS"/>
                <a:cs typeface="Trebuchet MS"/>
              </a:rPr>
              <a:t>berkala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95">
                <a:latin typeface="Trebuchet MS"/>
                <a:cs typeface="Trebuchet MS"/>
              </a:rPr>
              <a:t>meskipun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25">
                <a:latin typeface="Trebuchet MS"/>
                <a:cs typeface="Trebuchet MS"/>
              </a:rPr>
              <a:t>halaman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85">
                <a:latin typeface="Trebuchet MS"/>
                <a:cs typeface="Trebuchet MS"/>
              </a:rPr>
              <a:t>tidak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80">
                <a:latin typeface="Trebuchet MS"/>
                <a:cs typeface="Trebuchet MS"/>
              </a:rPr>
              <a:t>dimuat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ulang.</a:t>
            </a:r>
            <a:endParaRPr sz="3100">
              <a:latin typeface="Trebuchet MS"/>
              <a:cs typeface="Trebuchet MS"/>
            </a:endParaRPr>
          </a:p>
          <a:p>
            <a:pPr marL="437515" indent="-425450">
              <a:lnSpc>
                <a:spcPct val="100000"/>
              </a:lnSpc>
              <a:spcBef>
                <a:spcPts val="630"/>
              </a:spcBef>
              <a:buAutoNum type="arabicPeriod" startAt="3"/>
              <a:tabLst>
                <a:tab pos="438150" algn="l"/>
              </a:tabLst>
            </a:pPr>
            <a:r>
              <a:rPr dirty="0" sz="3100" spc="120">
                <a:latin typeface="Tahoma"/>
                <a:cs typeface="Tahoma"/>
              </a:rPr>
              <a:t>Sulit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40">
                <a:latin typeface="Tahoma"/>
                <a:cs typeface="Tahoma"/>
              </a:rPr>
              <a:t>untuk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90">
                <a:latin typeface="Tahoma"/>
                <a:cs typeface="Tahoma"/>
              </a:rPr>
              <a:t>Bookmark</a:t>
            </a:r>
            <a:r>
              <a:rPr dirty="0" sz="3100" spc="-195">
                <a:latin typeface="Tahoma"/>
                <a:cs typeface="Tahoma"/>
              </a:rPr>
              <a:t> </a:t>
            </a:r>
            <a:r>
              <a:rPr dirty="0" sz="3100" spc="434">
                <a:latin typeface="Tahoma"/>
                <a:cs typeface="Tahoma"/>
              </a:rPr>
              <a:t>/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100">
                <a:latin typeface="Tahoma"/>
                <a:cs typeface="Tahoma"/>
              </a:rPr>
              <a:t>Favorite</a:t>
            </a:r>
            <a:endParaRPr sz="3100">
              <a:latin typeface="Tahoma"/>
              <a:cs typeface="Tahoma"/>
            </a:endParaRPr>
          </a:p>
          <a:p>
            <a:pPr algn="just" marL="12700" marR="5080">
              <a:lnSpc>
                <a:spcPct val="116900"/>
              </a:lnSpc>
            </a:pPr>
            <a:r>
              <a:rPr dirty="0" sz="3100" spc="100">
                <a:latin typeface="Trebuchet MS"/>
                <a:cs typeface="Trebuchet MS"/>
              </a:rPr>
              <a:t>Saat </a:t>
            </a:r>
            <a:r>
              <a:rPr dirty="0" sz="3100" spc="-75">
                <a:latin typeface="Trebuchet MS"/>
                <a:cs typeface="Trebuchet MS"/>
              </a:rPr>
              <a:t>membuka </a:t>
            </a:r>
            <a:r>
              <a:rPr dirty="0" sz="3100" spc="-95">
                <a:latin typeface="Trebuchet MS"/>
                <a:cs typeface="Trebuchet MS"/>
              </a:rPr>
              <a:t>situs </a:t>
            </a:r>
            <a:r>
              <a:rPr dirty="0" sz="3100" spc="5">
                <a:latin typeface="Trebuchet MS"/>
                <a:cs typeface="Trebuchet MS"/>
              </a:rPr>
              <a:t>web </a:t>
            </a:r>
            <a:r>
              <a:rPr dirty="0" sz="3100" spc="20">
                <a:latin typeface="Trebuchet MS"/>
                <a:cs typeface="Trebuchet MS"/>
              </a:rPr>
              <a:t>yang </a:t>
            </a:r>
            <a:r>
              <a:rPr dirty="0" sz="3100" spc="-5">
                <a:latin typeface="Trebuchet MS"/>
                <a:cs typeface="Trebuchet MS"/>
              </a:rPr>
              <a:t>menggunakan </a:t>
            </a:r>
            <a:r>
              <a:rPr dirty="0" sz="3100" spc="-145">
                <a:latin typeface="Trebuchet MS"/>
                <a:cs typeface="Trebuchet MS"/>
              </a:rPr>
              <a:t>Ajax,</a:t>
            </a:r>
            <a:r>
              <a:rPr dirty="0" sz="3100" spc="640">
                <a:latin typeface="Trebuchet MS"/>
                <a:cs typeface="Trebuchet MS"/>
              </a:rPr>
              <a:t> </a:t>
            </a:r>
            <a:r>
              <a:rPr dirty="0" sz="3100" spc="-45">
                <a:latin typeface="Trebuchet MS"/>
                <a:cs typeface="Trebuchet MS"/>
              </a:rPr>
              <a:t>karena </a:t>
            </a:r>
            <a:r>
              <a:rPr dirty="0" sz="3100" spc="30">
                <a:latin typeface="Trebuchet MS"/>
                <a:cs typeface="Trebuchet MS"/>
              </a:rPr>
              <a:t>beberapa </a:t>
            </a:r>
            <a:r>
              <a:rPr dirty="0" sz="3100" spc="-25">
                <a:latin typeface="Trebuchet MS"/>
                <a:cs typeface="Trebuchet MS"/>
              </a:rPr>
              <a:t>halaman </a:t>
            </a:r>
            <a:r>
              <a:rPr dirty="0" sz="3100" spc="-95">
                <a:latin typeface="Trebuchet MS"/>
                <a:cs typeface="Trebuchet MS"/>
              </a:rPr>
              <a:t>situs 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5">
                <a:latin typeface="Trebuchet MS"/>
                <a:cs typeface="Trebuchet MS"/>
              </a:rPr>
              <a:t>web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80">
                <a:latin typeface="Trebuchet MS"/>
                <a:cs typeface="Trebuchet MS"/>
              </a:rPr>
              <a:t>dimuat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30">
                <a:latin typeface="Trebuchet MS"/>
                <a:cs typeface="Trebuchet MS"/>
              </a:rPr>
              <a:t>secara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105">
                <a:latin typeface="Trebuchet MS"/>
                <a:cs typeface="Trebuchet MS"/>
              </a:rPr>
              <a:t>terpisah,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50">
                <a:latin typeface="Trebuchet MS"/>
                <a:cs typeface="Trebuchet MS"/>
              </a:rPr>
              <a:t>kadang-kadang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95">
                <a:latin typeface="Trebuchet MS"/>
                <a:cs typeface="Trebuchet MS"/>
              </a:rPr>
              <a:t>menjadi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145">
                <a:latin typeface="Trebuchet MS"/>
                <a:cs typeface="Trebuchet MS"/>
              </a:rPr>
              <a:t>sulit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25">
                <a:latin typeface="Trebuchet MS"/>
                <a:cs typeface="Trebuchet MS"/>
              </a:rPr>
              <a:t>saat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75">
                <a:latin typeface="Trebuchet MS"/>
                <a:cs typeface="Trebuchet MS"/>
              </a:rPr>
              <a:t>bookmark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60">
                <a:latin typeface="Trebuchet MS"/>
                <a:cs typeface="Trebuchet MS"/>
              </a:rPr>
              <a:t>/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125">
                <a:latin typeface="Trebuchet MS"/>
                <a:cs typeface="Trebuchet MS"/>
              </a:rPr>
              <a:t>favorit.</a:t>
            </a:r>
            <a:endParaRPr sz="3100">
              <a:latin typeface="Trebuchet MS"/>
              <a:cs typeface="Trebuchet MS"/>
            </a:endParaRPr>
          </a:p>
          <a:p>
            <a:pPr algn="just" marL="12700" marR="8890">
              <a:lnSpc>
                <a:spcPct val="116900"/>
              </a:lnSpc>
            </a:pPr>
            <a:r>
              <a:rPr dirty="0" sz="3100" spc="-55">
                <a:latin typeface="Trebuchet MS"/>
                <a:cs typeface="Trebuchet MS"/>
              </a:rPr>
              <a:t>Karena</a:t>
            </a:r>
            <a:r>
              <a:rPr dirty="0" sz="3100" spc="-50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browser</a:t>
            </a:r>
            <a:r>
              <a:rPr dirty="0" sz="3100" spc="-55">
                <a:latin typeface="Trebuchet MS"/>
                <a:cs typeface="Trebuchet MS"/>
              </a:rPr>
              <a:t> </a:t>
            </a:r>
            <a:r>
              <a:rPr dirty="0" sz="3100" spc="-20">
                <a:latin typeface="Trebuchet MS"/>
                <a:cs typeface="Trebuchet MS"/>
              </a:rPr>
              <a:t>hanya</a:t>
            </a:r>
            <a:r>
              <a:rPr dirty="0" sz="3100" spc="-15">
                <a:latin typeface="Trebuchet MS"/>
                <a:cs typeface="Trebuchet MS"/>
              </a:rPr>
              <a:t> akan</a:t>
            </a:r>
            <a:r>
              <a:rPr dirty="0" sz="3100" spc="-10">
                <a:latin typeface="Trebuchet MS"/>
                <a:cs typeface="Trebuchet MS"/>
              </a:rPr>
              <a:t> </a:t>
            </a:r>
            <a:r>
              <a:rPr dirty="0" sz="3100" spc="-70">
                <a:latin typeface="Trebuchet MS"/>
                <a:cs typeface="Trebuchet MS"/>
              </a:rPr>
              <a:t>mem-bookmark</a:t>
            </a:r>
            <a:r>
              <a:rPr dirty="0" sz="3100" spc="-65">
                <a:latin typeface="Trebuchet MS"/>
                <a:cs typeface="Trebuchet MS"/>
              </a:rPr>
              <a:t> </a:t>
            </a:r>
            <a:r>
              <a:rPr dirty="0" sz="3100" spc="-40">
                <a:latin typeface="Trebuchet MS"/>
                <a:cs typeface="Trebuchet MS"/>
              </a:rPr>
              <a:t>satu</a:t>
            </a:r>
            <a:r>
              <a:rPr dirty="0" sz="3100" spc="-35">
                <a:latin typeface="Trebuchet MS"/>
                <a:cs typeface="Trebuchet MS"/>
              </a:rPr>
              <a:t> </a:t>
            </a:r>
            <a:r>
              <a:rPr dirty="0" sz="3100" spc="-220">
                <a:latin typeface="Trebuchet MS"/>
                <a:cs typeface="Trebuchet MS"/>
              </a:rPr>
              <a:t>URL,</a:t>
            </a:r>
            <a:r>
              <a:rPr dirty="0" sz="3100" spc="-215">
                <a:latin typeface="Trebuchet MS"/>
                <a:cs typeface="Trebuchet MS"/>
              </a:rPr>
              <a:t> </a:t>
            </a:r>
            <a:r>
              <a:rPr dirty="0" sz="3100" spc="15">
                <a:latin typeface="Trebuchet MS"/>
                <a:cs typeface="Trebuchet MS"/>
              </a:rPr>
              <a:t>sedangkan</a:t>
            </a:r>
            <a:r>
              <a:rPr dirty="0" sz="3100" spc="20">
                <a:latin typeface="Trebuchet MS"/>
                <a:cs typeface="Trebuchet MS"/>
              </a:rPr>
              <a:t> </a:t>
            </a:r>
            <a:r>
              <a:rPr dirty="0" sz="3100" spc="40">
                <a:latin typeface="Trebuchet MS"/>
                <a:cs typeface="Trebuchet MS"/>
              </a:rPr>
              <a:t>dengan</a:t>
            </a:r>
            <a:r>
              <a:rPr dirty="0" sz="3100" spc="45">
                <a:latin typeface="Trebuchet MS"/>
                <a:cs typeface="Trebuchet MS"/>
              </a:rPr>
              <a:t> </a:t>
            </a:r>
            <a:r>
              <a:rPr dirty="0" sz="3100" spc="-145">
                <a:latin typeface="Trebuchet MS"/>
                <a:cs typeface="Trebuchet MS"/>
              </a:rPr>
              <a:t>Ajax, </a:t>
            </a:r>
            <a:r>
              <a:rPr dirty="0" sz="3100" spc="-140">
                <a:latin typeface="Trebuchet MS"/>
                <a:cs typeface="Trebuchet MS"/>
              </a:rPr>
              <a:t> </a:t>
            </a:r>
            <a:r>
              <a:rPr dirty="0" sz="3100" spc="30">
                <a:latin typeface="Trebuchet MS"/>
                <a:cs typeface="Trebuchet MS"/>
              </a:rPr>
              <a:t>beberapa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100">
                <a:latin typeface="Trebuchet MS"/>
                <a:cs typeface="Trebuchet MS"/>
              </a:rPr>
              <a:t>konten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40">
                <a:latin typeface="Trebuchet MS"/>
                <a:cs typeface="Trebuchet MS"/>
              </a:rPr>
              <a:t>dapat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25">
                <a:latin typeface="Trebuchet MS"/>
                <a:cs typeface="Trebuchet MS"/>
              </a:rPr>
              <a:t>berubah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105">
                <a:latin typeface="Trebuchet MS"/>
                <a:cs typeface="Trebuchet MS"/>
              </a:rPr>
              <a:t>berkali-kali.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0"/>
            <a:ext cx="16535400" cy="8743950"/>
            <a:chOff x="1028711" y="1028700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14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75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0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7736" y="2224532"/>
            <a:ext cx="9175115" cy="74739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00" spc="185">
                <a:latin typeface="Tahoma"/>
                <a:cs typeface="Tahoma"/>
              </a:rPr>
              <a:t>Kekurangan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175">
                <a:latin typeface="Tahoma"/>
                <a:cs typeface="Tahoma"/>
              </a:rPr>
              <a:t>menggunakan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340">
                <a:latin typeface="Tahoma"/>
                <a:cs typeface="Tahoma"/>
              </a:rPr>
              <a:t>AJAX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7736" y="3162996"/>
            <a:ext cx="14996794" cy="610235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463550" indent="-451484">
              <a:lnSpc>
                <a:spcPct val="100000"/>
              </a:lnSpc>
              <a:spcBef>
                <a:spcPts val="720"/>
              </a:spcBef>
              <a:buAutoNum type="arabicPeriod" startAt="4"/>
              <a:tabLst>
                <a:tab pos="464184" algn="l"/>
              </a:tabLst>
            </a:pPr>
            <a:r>
              <a:rPr dirty="0" sz="3100" spc="114">
                <a:latin typeface="Tahoma"/>
                <a:cs typeface="Tahoma"/>
              </a:rPr>
              <a:t>Kerentanan</a:t>
            </a:r>
            <a:endParaRPr sz="3100">
              <a:latin typeface="Tahoma"/>
              <a:cs typeface="Tahoma"/>
            </a:endParaRPr>
          </a:p>
          <a:p>
            <a:pPr algn="just" marL="12700" marR="5080">
              <a:lnSpc>
                <a:spcPct val="116900"/>
              </a:lnSpc>
              <a:spcBef>
                <a:spcPts val="5"/>
              </a:spcBef>
            </a:pPr>
            <a:r>
              <a:rPr dirty="0" sz="3100" spc="-35">
                <a:latin typeface="Trebuchet MS"/>
                <a:cs typeface="Trebuchet MS"/>
              </a:rPr>
              <a:t>Halaman </a:t>
            </a:r>
            <a:r>
              <a:rPr dirty="0" sz="3100" spc="5">
                <a:latin typeface="Trebuchet MS"/>
                <a:cs typeface="Trebuchet MS"/>
              </a:rPr>
              <a:t>web </a:t>
            </a:r>
            <a:r>
              <a:rPr dirty="0" sz="3100" spc="-95">
                <a:latin typeface="Trebuchet MS"/>
                <a:cs typeface="Trebuchet MS"/>
              </a:rPr>
              <a:t>menjadi </a:t>
            </a:r>
            <a:r>
              <a:rPr dirty="0" sz="3100" spc="-90">
                <a:latin typeface="Trebuchet MS"/>
                <a:cs typeface="Trebuchet MS"/>
              </a:rPr>
              <a:t>lebih </a:t>
            </a:r>
            <a:r>
              <a:rPr dirty="0" sz="3100" spc="-145">
                <a:latin typeface="Trebuchet MS"/>
                <a:cs typeface="Trebuchet MS"/>
              </a:rPr>
              <a:t>sulit </a:t>
            </a:r>
            <a:r>
              <a:rPr dirty="0" sz="3100" spc="-155">
                <a:latin typeface="Trebuchet MS"/>
                <a:cs typeface="Trebuchet MS"/>
              </a:rPr>
              <a:t>untuk </a:t>
            </a:r>
            <a:r>
              <a:rPr dirty="0" sz="3100" spc="-15">
                <a:latin typeface="Trebuchet MS"/>
                <a:cs typeface="Trebuchet MS"/>
              </a:rPr>
              <a:t>di-debug, </a:t>
            </a:r>
            <a:r>
              <a:rPr dirty="0" sz="3100" spc="-70">
                <a:latin typeface="Trebuchet MS"/>
                <a:cs typeface="Trebuchet MS"/>
              </a:rPr>
              <a:t>meningkatkan </a:t>
            </a:r>
            <a:r>
              <a:rPr dirty="0" sz="3100" spc="-110">
                <a:latin typeface="Trebuchet MS"/>
                <a:cs typeface="Trebuchet MS"/>
              </a:rPr>
              <a:t>ukuran </a:t>
            </a:r>
            <a:r>
              <a:rPr dirty="0" sz="3100" spc="-35">
                <a:latin typeface="Trebuchet MS"/>
                <a:cs typeface="Trebuchet MS"/>
              </a:rPr>
              <a:t>kode </a:t>
            </a:r>
            <a:r>
              <a:rPr dirty="0" sz="3100" spc="-25">
                <a:latin typeface="Trebuchet MS"/>
                <a:cs typeface="Trebuchet MS"/>
              </a:rPr>
              <a:t>halaman </a:t>
            </a:r>
            <a:r>
              <a:rPr dirty="0" sz="3100" spc="-20">
                <a:latin typeface="Trebuchet MS"/>
                <a:cs typeface="Trebuchet MS"/>
              </a:rPr>
              <a:t> </a:t>
            </a:r>
            <a:r>
              <a:rPr dirty="0" sz="3100" spc="5">
                <a:latin typeface="Trebuchet MS"/>
                <a:cs typeface="Trebuchet MS"/>
              </a:rPr>
              <a:t>web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35">
                <a:latin typeface="Trebuchet MS"/>
                <a:cs typeface="Trebuchet MS"/>
              </a:rPr>
              <a:t>dan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70">
                <a:latin typeface="Trebuchet MS"/>
                <a:cs typeface="Trebuchet MS"/>
              </a:rPr>
              <a:t>membuat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25">
                <a:latin typeface="Trebuchet MS"/>
                <a:cs typeface="Trebuchet MS"/>
              </a:rPr>
              <a:t>halaman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5">
                <a:latin typeface="Trebuchet MS"/>
                <a:cs typeface="Trebuchet MS"/>
              </a:rPr>
              <a:t>web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80">
                <a:latin typeface="Trebuchet MS"/>
                <a:cs typeface="Trebuchet MS"/>
              </a:rPr>
              <a:t>rentan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15">
                <a:latin typeface="Trebuchet MS"/>
                <a:cs typeface="Trebuchet MS"/>
              </a:rPr>
              <a:t>terhadap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20">
                <a:latin typeface="Trebuchet MS"/>
                <a:cs typeface="Trebuchet MS"/>
              </a:rPr>
              <a:t>ancaman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114">
                <a:latin typeface="Trebuchet MS"/>
                <a:cs typeface="Trebuchet MS"/>
              </a:rPr>
              <a:t>serius.</a:t>
            </a:r>
            <a:endParaRPr sz="3100">
              <a:latin typeface="Trebuchet MS"/>
              <a:cs typeface="Trebuchet MS"/>
            </a:endParaRPr>
          </a:p>
          <a:p>
            <a:pPr marL="440055" indent="-427990">
              <a:lnSpc>
                <a:spcPct val="100000"/>
              </a:lnSpc>
              <a:spcBef>
                <a:spcPts val="630"/>
              </a:spcBef>
              <a:buAutoNum type="arabicPeriod" startAt="5"/>
              <a:tabLst>
                <a:tab pos="440690" algn="l"/>
              </a:tabLst>
            </a:pPr>
            <a:r>
              <a:rPr dirty="0" sz="3100" spc="110">
                <a:latin typeface="Tahoma"/>
                <a:cs typeface="Tahoma"/>
              </a:rPr>
              <a:t>Kurangnya</a:t>
            </a:r>
            <a:r>
              <a:rPr dirty="0" sz="3100" spc="-204">
                <a:latin typeface="Tahoma"/>
                <a:cs typeface="Tahoma"/>
              </a:rPr>
              <a:t> </a:t>
            </a:r>
            <a:r>
              <a:rPr dirty="0" sz="3100" spc="70">
                <a:latin typeface="Tahoma"/>
                <a:cs typeface="Tahoma"/>
              </a:rPr>
              <a:t>Dukungan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75">
                <a:latin typeface="Tahoma"/>
                <a:cs typeface="Tahoma"/>
              </a:rPr>
              <a:t>Editor</a:t>
            </a:r>
            <a:endParaRPr sz="3100">
              <a:latin typeface="Tahoma"/>
              <a:cs typeface="Tahoma"/>
            </a:endParaRPr>
          </a:p>
          <a:p>
            <a:pPr algn="just" marL="12700" marR="6350">
              <a:lnSpc>
                <a:spcPct val="116900"/>
              </a:lnSpc>
            </a:pPr>
            <a:r>
              <a:rPr dirty="0" sz="3100" spc="-45">
                <a:latin typeface="Trebuchet MS"/>
                <a:cs typeface="Trebuchet MS"/>
              </a:rPr>
              <a:t>Alat</a:t>
            </a:r>
            <a:r>
              <a:rPr dirty="0" sz="3100" spc="-40">
                <a:latin typeface="Trebuchet MS"/>
                <a:cs typeface="Trebuchet MS"/>
              </a:rPr>
              <a:t> </a:t>
            </a:r>
            <a:r>
              <a:rPr dirty="0" sz="3100" spc="-25">
                <a:latin typeface="Trebuchet MS"/>
                <a:cs typeface="Trebuchet MS"/>
              </a:rPr>
              <a:t>pemrograman</a:t>
            </a:r>
            <a:r>
              <a:rPr dirty="0" sz="3100" spc="-20">
                <a:latin typeface="Trebuchet MS"/>
                <a:cs typeface="Trebuchet MS"/>
              </a:rPr>
              <a:t> </a:t>
            </a:r>
            <a:r>
              <a:rPr dirty="0" sz="3100" spc="-75">
                <a:latin typeface="Trebuchet MS"/>
                <a:cs typeface="Trebuchet MS"/>
              </a:rPr>
              <a:t>seperti</a:t>
            </a:r>
            <a:r>
              <a:rPr dirty="0" sz="3100" spc="-70">
                <a:latin typeface="Trebuchet MS"/>
                <a:cs typeface="Trebuchet MS"/>
              </a:rPr>
              <a:t> </a:t>
            </a:r>
            <a:r>
              <a:rPr dirty="0" sz="3100" spc="5">
                <a:latin typeface="Trebuchet MS"/>
                <a:cs typeface="Trebuchet MS"/>
              </a:rPr>
              <a:t>IDE</a:t>
            </a:r>
            <a:r>
              <a:rPr dirty="0" sz="3100" spc="10">
                <a:latin typeface="Trebuchet MS"/>
                <a:cs typeface="Trebuchet MS"/>
              </a:rPr>
              <a:t> </a:t>
            </a:r>
            <a:r>
              <a:rPr dirty="0" sz="3100" spc="-55">
                <a:latin typeface="Trebuchet MS"/>
                <a:cs typeface="Trebuchet MS"/>
              </a:rPr>
              <a:t>(lingkungan</a:t>
            </a:r>
            <a:r>
              <a:rPr dirty="0" sz="3100" spc="-50">
                <a:latin typeface="Trebuchet MS"/>
                <a:cs typeface="Trebuchet MS"/>
              </a:rPr>
              <a:t> </a:t>
            </a:r>
            <a:r>
              <a:rPr dirty="0" sz="3100" spc="35">
                <a:latin typeface="Trebuchet MS"/>
                <a:cs typeface="Trebuchet MS"/>
              </a:rPr>
              <a:t>pengembangan</a:t>
            </a:r>
            <a:r>
              <a:rPr dirty="0" sz="3100" spc="40">
                <a:latin typeface="Trebuchet MS"/>
                <a:cs typeface="Trebuchet MS"/>
              </a:rPr>
              <a:t> </a:t>
            </a:r>
            <a:r>
              <a:rPr dirty="0" sz="3100" spc="-85">
                <a:latin typeface="Trebuchet MS"/>
                <a:cs typeface="Trebuchet MS"/>
              </a:rPr>
              <a:t>terintegrasi)</a:t>
            </a:r>
            <a:r>
              <a:rPr dirty="0" sz="3100" spc="765">
                <a:latin typeface="Trebuchet MS"/>
                <a:cs typeface="Trebuchet MS"/>
              </a:rPr>
              <a:t> </a:t>
            </a:r>
            <a:r>
              <a:rPr dirty="0" sz="3100" spc="-155">
                <a:latin typeface="Trebuchet MS"/>
                <a:cs typeface="Trebuchet MS"/>
              </a:rPr>
              <a:t>untuk </a:t>
            </a:r>
            <a:r>
              <a:rPr dirty="0" sz="3100" spc="-150">
                <a:latin typeface="Trebuchet MS"/>
                <a:cs typeface="Trebuchet MS"/>
              </a:rPr>
              <a:t> </a:t>
            </a:r>
            <a:r>
              <a:rPr dirty="0" sz="3100" spc="-70">
                <a:latin typeface="Trebuchet MS"/>
                <a:cs typeface="Trebuchet MS"/>
              </a:rPr>
              <a:t>Javascript </a:t>
            </a:r>
            <a:r>
              <a:rPr dirty="0" sz="3100" spc="-65">
                <a:latin typeface="Trebuchet MS"/>
                <a:cs typeface="Trebuchet MS"/>
              </a:rPr>
              <a:t>masih </a:t>
            </a:r>
            <a:r>
              <a:rPr dirty="0" sz="3100" spc="40">
                <a:latin typeface="Trebuchet MS"/>
                <a:cs typeface="Trebuchet MS"/>
              </a:rPr>
              <a:t>sangat </a:t>
            </a:r>
            <a:r>
              <a:rPr dirty="0" sz="3100" spc="-75">
                <a:latin typeface="Trebuchet MS"/>
                <a:cs typeface="Trebuchet MS"/>
              </a:rPr>
              <a:t>jarang. </a:t>
            </a:r>
            <a:r>
              <a:rPr dirty="0" sz="3100" spc="-145">
                <a:latin typeface="Trebuchet MS"/>
                <a:cs typeface="Trebuchet MS"/>
              </a:rPr>
              <a:t>Untuk </a:t>
            </a:r>
            <a:r>
              <a:rPr dirty="0" sz="3100" spc="50">
                <a:latin typeface="Trebuchet MS"/>
                <a:cs typeface="Trebuchet MS"/>
              </a:rPr>
              <a:t>debug </a:t>
            </a:r>
            <a:r>
              <a:rPr dirty="0" sz="3100" spc="-30">
                <a:latin typeface="Trebuchet MS"/>
                <a:cs typeface="Trebuchet MS"/>
              </a:rPr>
              <a:t>juga </a:t>
            </a:r>
            <a:r>
              <a:rPr dirty="0" sz="3100" spc="5">
                <a:latin typeface="Trebuchet MS"/>
                <a:cs typeface="Trebuchet MS"/>
              </a:rPr>
              <a:t>biasanya </a:t>
            </a:r>
            <a:r>
              <a:rPr dirty="0" sz="3100" spc="-20">
                <a:latin typeface="Trebuchet MS"/>
                <a:cs typeface="Trebuchet MS"/>
              </a:rPr>
              <a:t>hanya mengandalkan </a:t>
            </a:r>
            <a:r>
              <a:rPr dirty="0" sz="3100" spc="-35">
                <a:latin typeface="Trebuchet MS"/>
                <a:cs typeface="Trebuchet MS"/>
              </a:rPr>
              <a:t>alat </a:t>
            </a:r>
            <a:r>
              <a:rPr dirty="0" sz="3100" spc="-30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browser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75">
                <a:latin typeface="Trebuchet MS"/>
                <a:cs typeface="Trebuchet MS"/>
              </a:rPr>
              <a:t>seperti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75">
                <a:latin typeface="Trebuchet MS"/>
                <a:cs typeface="Trebuchet MS"/>
              </a:rPr>
              <a:t>Firebug.</a:t>
            </a:r>
            <a:r>
              <a:rPr dirty="0" sz="3100" spc="-80">
                <a:latin typeface="Trebuchet MS"/>
                <a:cs typeface="Trebuchet MS"/>
              </a:rPr>
              <a:t> </a:t>
            </a:r>
            <a:r>
              <a:rPr dirty="0" sz="3100" spc="-150">
                <a:latin typeface="Trebuchet MS"/>
                <a:cs typeface="Trebuchet MS"/>
              </a:rPr>
              <a:t>Ini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120">
                <a:latin typeface="Trebuchet MS"/>
                <a:cs typeface="Trebuchet MS"/>
              </a:rPr>
              <a:t>tentu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25">
                <a:latin typeface="Trebuchet MS"/>
                <a:cs typeface="Trebuchet MS"/>
              </a:rPr>
              <a:t>saja</a:t>
            </a:r>
            <a:r>
              <a:rPr dirty="0" sz="3100" spc="-80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merupakan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5">
                <a:latin typeface="Trebuchet MS"/>
                <a:cs typeface="Trebuchet MS"/>
              </a:rPr>
              <a:t>tantangan</a:t>
            </a:r>
            <a:r>
              <a:rPr dirty="0" sz="3100" spc="-80">
                <a:latin typeface="Trebuchet MS"/>
                <a:cs typeface="Trebuchet MS"/>
              </a:rPr>
              <a:t> </a:t>
            </a:r>
            <a:r>
              <a:rPr dirty="0" sz="3100" spc="70">
                <a:latin typeface="Trebuchet MS"/>
                <a:cs typeface="Trebuchet MS"/>
              </a:rPr>
              <a:t>bagi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programmer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30">
                <a:latin typeface="Trebuchet MS"/>
                <a:cs typeface="Trebuchet MS"/>
              </a:rPr>
              <a:t>juga</a:t>
            </a:r>
            <a:endParaRPr sz="3100">
              <a:latin typeface="Trebuchet MS"/>
              <a:cs typeface="Trebuchet MS"/>
            </a:endParaRPr>
          </a:p>
          <a:p>
            <a:pPr marL="448945" indent="-436880">
              <a:lnSpc>
                <a:spcPct val="100000"/>
              </a:lnSpc>
              <a:spcBef>
                <a:spcPts val="630"/>
              </a:spcBef>
              <a:buAutoNum type="arabicPeriod" startAt="6"/>
              <a:tabLst>
                <a:tab pos="449580" algn="l"/>
              </a:tabLst>
            </a:pPr>
            <a:r>
              <a:rPr dirty="0" sz="3100" spc="135">
                <a:latin typeface="Tahoma"/>
                <a:cs typeface="Tahoma"/>
              </a:rPr>
              <a:t>Tidak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120">
                <a:latin typeface="Tahoma"/>
                <a:cs typeface="Tahoma"/>
              </a:rPr>
              <a:t>Bagus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40">
                <a:latin typeface="Tahoma"/>
                <a:cs typeface="Tahoma"/>
              </a:rPr>
              <a:t>untuk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105">
                <a:latin typeface="Tahoma"/>
                <a:cs typeface="Tahoma"/>
              </a:rPr>
              <a:t>SEO</a:t>
            </a:r>
            <a:endParaRPr sz="3100">
              <a:latin typeface="Tahoma"/>
              <a:cs typeface="Tahoma"/>
            </a:endParaRPr>
          </a:p>
          <a:p>
            <a:pPr algn="just" marL="12700" marR="5080">
              <a:lnSpc>
                <a:spcPct val="116900"/>
              </a:lnSpc>
            </a:pPr>
            <a:r>
              <a:rPr dirty="0" sz="3100" spc="-55">
                <a:latin typeface="Trebuchet MS"/>
                <a:cs typeface="Trebuchet MS"/>
              </a:rPr>
              <a:t>Karena </a:t>
            </a:r>
            <a:r>
              <a:rPr dirty="0" sz="3100" spc="-100">
                <a:latin typeface="Trebuchet MS"/>
                <a:cs typeface="Trebuchet MS"/>
              </a:rPr>
              <a:t>konten </a:t>
            </a:r>
            <a:r>
              <a:rPr dirty="0" sz="3100" spc="-70">
                <a:latin typeface="Trebuchet MS"/>
                <a:cs typeface="Trebuchet MS"/>
              </a:rPr>
              <a:t>dihasilkan </a:t>
            </a:r>
            <a:r>
              <a:rPr dirty="0" sz="3100" spc="-5">
                <a:latin typeface="Trebuchet MS"/>
                <a:cs typeface="Trebuchet MS"/>
              </a:rPr>
              <a:t>menggunakan </a:t>
            </a:r>
            <a:r>
              <a:rPr dirty="0" sz="3100" spc="-100">
                <a:latin typeface="Trebuchet MS"/>
                <a:cs typeface="Trebuchet MS"/>
              </a:rPr>
              <a:t>Javascript, </a:t>
            </a:r>
            <a:r>
              <a:rPr dirty="0" sz="3100" spc="-90">
                <a:latin typeface="Trebuchet MS"/>
                <a:cs typeface="Trebuchet MS"/>
              </a:rPr>
              <a:t>mesin </a:t>
            </a:r>
            <a:r>
              <a:rPr dirty="0" sz="3100" spc="-30">
                <a:latin typeface="Trebuchet MS"/>
                <a:cs typeface="Trebuchet MS"/>
              </a:rPr>
              <a:t>pencari </a:t>
            </a:r>
            <a:r>
              <a:rPr dirty="0" sz="3100" spc="-75">
                <a:latin typeface="Trebuchet MS"/>
                <a:cs typeface="Trebuchet MS"/>
              </a:rPr>
              <a:t>seperti </a:t>
            </a:r>
            <a:r>
              <a:rPr dirty="0" sz="3100" spc="85">
                <a:latin typeface="Trebuchet MS"/>
                <a:cs typeface="Trebuchet MS"/>
              </a:rPr>
              <a:t>Google </a:t>
            </a:r>
            <a:r>
              <a:rPr dirty="0" sz="3100" spc="-15">
                <a:latin typeface="Trebuchet MS"/>
                <a:cs typeface="Trebuchet MS"/>
              </a:rPr>
              <a:t>akan </a:t>
            </a:r>
            <a:r>
              <a:rPr dirty="0" sz="3100" spc="-10">
                <a:latin typeface="Trebuchet MS"/>
                <a:cs typeface="Trebuchet MS"/>
              </a:rPr>
              <a:t> </a:t>
            </a:r>
            <a:r>
              <a:rPr dirty="0" sz="3100" spc="-35">
                <a:latin typeface="Trebuchet MS"/>
                <a:cs typeface="Trebuchet MS"/>
              </a:rPr>
              <a:t>mengalami </a:t>
            </a:r>
            <a:r>
              <a:rPr dirty="0" sz="3100" spc="-100">
                <a:latin typeface="Trebuchet MS"/>
                <a:cs typeface="Trebuchet MS"/>
              </a:rPr>
              <a:t>kesulitan </a:t>
            </a:r>
            <a:r>
              <a:rPr dirty="0" sz="3100" spc="-80">
                <a:latin typeface="Trebuchet MS"/>
                <a:cs typeface="Trebuchet MS"/>
              </a:rPr>
              <a:t>mengindeksnya, </a:t>
            </a:r>
            <a:r>
              <a:rPr dirty="0" sz="3100" spc="35">
                <a:latin typeface="Trebuchet MS"/>
                <a:cs typeface="Trebuchet MS"/>
              </a:rPr>
              <a:t>sehingga </a:t>
            </a:r>
            <a:r>
              <a:rPr dirty="0" sz="3100" spc="-25">
                <a:latin typeface="Trebuchet MS"/>
                <a:cs typeface="Trebuchet MS"/>
              </a:rPr>
              <a:t>mengurangi </a:t>
            </a:r>
            <a:r>
              <a:rPr dirty="0" sz="3100" spc="-100">
                <a:latin typeface="Trebuchet MS"/>
                <a:cs typeface="Trebuchet MS"/>
              </a:rPr>
              <a:t>efektivitas </a:t>
            </a:r>
            <a:r>
              <a:rPr dirty="0" sz="3100" spc="-170">
                <a:latin typeface="Trebuchet MS"/>
                <a:cs typeface="Trebuchet MS"/>
              </a:rPr>
              <a:t>jika </a:t>
            </a:r>
            <a:r>
              <a:rPr dirty="0" sz="3100" spc="-100">
                <a:latin typeface="Trebuchet MS"/>
                <a:cs typeface="Trebuchet MS"/>
              </a:rPr>
              <a:t>dilihat </a:t>
            </a:r>
            <a:r>
              <a:rPr dirty="0" sz="3100" spc="-50">
                <a:latin typeface="Trebuchet MS"/>
                <a:cs typeface="Trebuchet MS"/>
              </a:rPr>
              <a:t>dari </a:t>
            </a:r>
            <a:r>
              <a:rPr dirty="0" sz="3100" spc="-45">
                <a:latin typeface="Trebuchet MS"/>
                <a:cs typeface="Trebuchet MS"/>
              </a:rPr>
              <a:t> </a:t>
            </a:r>
            <a:r>
              <a:rPr dirty="0" sz="3100" spc="-85">
                <a:latin typeface="Trebuchet MS"/>
                <a:cs typeface="Trebuchet MS"/>
              </a:rPr>
              <a:t>sisi</a:t>
            </a:r>
            <a:r>
              <a:rPr dirty="0" sz="3100" spc="-95">
                <a:latin typeface="Trebuchet MS"/>
                <a:cs typeface="Trebuchet MS"/>
              </a:rPr>
              <a:t> </a:t>
            </a:r>
            <a:r>
              <a:rPr dirty="0" sz="3100" spc="250">
                <a:latin typeface="Trebuchet MS"/>
                <a:cs typeface="Trebuchet MS"/>
              </a:rPr>
              <a:t>SEO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50">
                <a:latin typeface="Trebuchet MS"/>
                <a:cs typeface="Trebuchet MS"/>
              </a:rPr>
              <a:t>kurang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140">
                <a:latin typeface="Trebuchet MS"/>
                <a:cs typeface="Trebuchet MS"/>
              </a:rPr>
              <a:t>friendly.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1" y="1028703"/>
            <a:ext cx="16535400" cy="8743950"/>
            <a:chOff x="1028711" y="1028703"/>
            <a:chExt cx="16535400" cy="8743950"/>
          </a:xfrm>
        </p:grpSpPr>
        <p:sp>
          <p:nvSpPr>
            <p:cNvPr id="4" name="object 4"/>
            <p:cNvSpPr/>
            <p:nvPr/>
          </p:nvSpPr>
          <p:spPr>
            <a:xfrm>
              <a:off x="1341189" y="1388017"/>
              <a:ext cx="16184880" cy="8341995"/>
            </a:xfrm>
            <a:custGeom>
              <a:avLst/>
              <a:gdLst/>
              <a:ahLst/>
              <a:cxnLst/>
              <a:rect l="l" t="t" r="r" b="b"/>
              <a:pathLst>
                <a:path w="16184880" h="8341995">
                  <a:moveTo>
                    <a:pt x="15692114" y="8341858"/>
                  </a:moveTo>
                  <a:lnTo>
                    <a:pt x="420407" y="8341858"/>
                  </a:lnTo>
                  <a:lnTo>
                    <a:pt x="354593" y="8339822"/>
                  </a:lnTo>
                  <a:lnTo>
                    <a:pt x="294477" y="8333808"/>
                  </a:lnTo>
                  <a:lnTo>
                    <a:pt x="239663" y="8323956"/>
                  </a:lnTo>
                  <a:lnTo>
                    <a:pt x="189756" y="8310407"/>
                  </a:lnTo>
                  <a:lnTo>
                    <a:pt x="144361" y="8293303"/>
                  </a:lnTo>
                  <a:lnTo>
                    <a:pt x="103083" y="8272784"/>
                  </a:lnTo>
                  <a:lnTo>
                    <a:pt x="65527" y="8248990"/>
                  </a:lnTo>
                  <a:lnTo>
                    <a:pt x="31297" y="8222063"/>
                  </a:lnTo>
                  <a:lnTo>
                    <a:pt x="0" y="8192144"/>
                  </a:lnTo>
                  <a:lnTo>
                    <a:pt x="42051" y="8208535"/>
                  </a:lnTo>
                  <a:lnTo>
                    <a:pt x="85747" y="8221642"/>
                  </a:lnTo>
                  <a:lnTo>
                    <a:pt x="130675" y="8231257"/>
                  </a:lnTo>
                  <a:lnTo>
                    <a:pt x="176425" y="8237177"/>
                  </a:lnTo>
                  <a:lnTo>
                    <a:pt x="222586" y="8239196"/>
                  </a:lnTo>
                  <a:lnTo>
                    <a:pt x="15563698" y="8239196"/>
                  </a:lnTo>
                  <a:lnTo>
                    <a:pt x="15609157" y="8237010"/>
                  </a:lnTo>
                  <a:lnTo>
                    <a:pt x="15654053" y="8230577"/>
                  </a:lnTo>
                  <a:lnTo>
                    <a:pt x="15698138" y="8220086"/>
                  </a:lnTo>
                  <a:lnTo>
                    <a:pt x="15741166" y="8205727"/>
                  </a:lnTo>
                  <a:lnTo>
                    <a:pt x="15782891" y="8187689"/>
                  </a:lnTo>
                  <a:lnTo>
                    <a:pt x="15823065" y="8166161"/>
                  </a:lnTo>
                  <a:lnTo>
                    <a:pt x="15861443" y="8141333"/>
                  </a:lnTo>
                  <a:lnTo>
                    <a:pt x="15897777" y="8113393"/>
                  </a:lnTo>
                  <a:lnTo>
                    <a:pt x="15931822" y="8082531"/>
                  </a:lnTo>
                  <a:lnTo>
                    <a:pt x="15963330" y="8048936"/>
                  </a:lnTo>
                  <a:lnTo>
                    <a:pt x="15992054" y="8012798"/>
                  </a:lnTo>
                  <a:lnTo>
                    <a:pt x="16017749" y="7974305"/>
                  </a:lnTo>
                  <a:lnTo>
                    <a:pt x="16040168" y="7933647"/>
                  </a:lnTo>
                  <a:lnTo>
                    <a:pt x="16059063" y="7891013"/>
                  </a:lnTo>
                  <a:lnTo>
                    <a:pt x="16074188" y="7846592"/>
                  </a:lnTo>
                  <a:lnTo>
                    <a:pt x="16085298" y="7800574"/>
                  </a:lnTo>
                  <a:lnTo>
                    <a:pt x="16092144" y="7753147"/>
                  </a:lnTo>
                  <a:lnTo>
                    <a:pt x="16094481" y="7704502"/>
                  </a:lnTo>
                  <a:lnTo>
                    <a:pt x="16094481" y="175379"/>
                  </a:lnTo>
                  <a:lnTo>
                    <a:pt x="16092809" y="130532"/>
                  </a:lnTo>
                  <a:lnTo>
                    <a:pt x="16087526" y="86085"/>
                  </a:lnTo>
                  <a:lnTo>
                    <a:pt x="16078229" y="42441"/>
                  </a:lnTo>
                  <a:lnTo>
                    <a:pt x="16064519" y="0"/>
                  </a:lnTo>
                  <a:lnTo>
                    <a:pt x="16094070" y="38198"/>
                  </a:lnTo>
                  <a:lnTo>
                    <a:pt x="16120102" y="79315"/>
                  </a:lnTo>
                  <a:lnTo>
                    <a:pt x="16142241" y="123126"/>
                  </a:lnTo>
                  <a:lnTo>
                    <a:pt x="16160112" y="169406"/>
                  </a:lnTo>
                  <a:lnTo>
                    <a:pt x="16173340" y="217930"/>
                  </a:lnTo>
                  <a:lnTo>
                    <a:pt x="16181552" y="268475"/>
                  </a:lnTo>
                  <a:lnTo>
                    <a:pt x="16184372" y="320816"/>
                  </a:lnTo>
                  <a:lnTo>
                    <a:pt x="16184372" y="7849939"/>
                  </a:lnTo>
                  <a:lnTo>
                    <a:pt x="16182098" y="7896971"/>
                  </a:lnTo>
                  <a:lnTo>
                    <a:pt x="16175416" y="7942812"/>
                  </a:lnTo>
                  <a:lnTo>
                    <a:pt x="16164542" y="7987248"/>
                  </a:lnTo>
                  <a:lnTo>
                    <a:pt x="16149689" y="8030065"/>
                  </a:lnTo>
                  <a:lnTo>
                    <a:pt x="16131073" y="8071048"/>
                  </a:lnTo>
                  <a:lnTo>
                    <a:pt x="16108907" y="8109983"/>
                  </a:lnTo>
                  <a:lnTo>
                    <a:pt x="16083406" y="8146656"/>
                  </a:lnTo>
                  <a:lnTo>
                    <a:pt x="16054784" y="8180853"/>
                  </a:lnTo>
                  <a:lnTo>
                    <a:pt x="16023256" y="8212359"/>
                  </a:lnTo>
                  <a:lnTo>
                    <a:pt x="15989035" y="8240962"/>
                  </a:lnTo>
                  <a:lnTo>
                    <a:pt x="15952337" y="8266445"/>
                  </a:lnTo>
                  <a:lnTo>
                    <a:pt x="15913375" y="8288595"/>
                  </a:lnTo>
                  <a:lnTo>
                    <a:pt x="15872363" y="8307199"/>
                  </a:lnTo>
                  <a:lnTo>
                    <a:pt x="15829517" y="8322041"/>
                  </a:lnTo>
                  <a:lnTo>
                    <a:pt x="15785051" y="8332908"/>
                  </a:lnTo>
                  <a:lnTo>
                    <a:pt x="15739178" y="8339585"/>
                  </a:lnTo>
                  <a:lnTo>
                    <a:pt x="15692114" y="8341858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1516" y="1071478"/>
              <a:ext cx="16317594" cy="8513445"/>
            </a:xfrm>
            <a:custGeom>
              <a:avLst/>
              <a:gdLst/>
              <a:ahLst/>
              <a:cxnLst/>
              <a:rect l="l" t="t" r="r" b="b"/>
              <a:pathLst>
                <a:path w="16317594" h="8513445">
                  <a:moveTo>
                    <a:pt x="15824809" y="8512960"/>
                  </a:moveTo>
                  <a:lnTo>
                    <a:pt x="492258" y="8512960"/>
                  </a:lnTo>
                  <a:lnTo>
                    <a:pt x="445194" y="8510729"/>
                  </a:lnTo>
                  <a:lnTo>
                    <a:pt x="399321" y="8504166"/>
                  </a:lnTo>
                  <a:lnTo>
                    <a:pt x="354854" y="8493472"/>
                  </a:lnTo>
                  <a:lnTo>
                    <a:pt x="312008" y="8478844"/>
                  </a:lnTo>
                  <a:lnTo>
                    <a:pt x="270997" y="8460481"/>
                  </a:lnTo>
                  <a:lnTo>
                    <a:pt x="232035" y="8438581"/>
                  </a:lnTo>
                  <a:lnTo>
                    <a:pt x="195337" y="8413344"/>
                  </a:lnTo>
                  <a:lnTo>
                    <a:pt x="161116" y="8384966"/>
                  </a:lnTo>
                  <a:lnTo>
                    <a:pt x="129588" y="8353648"/>
                  </a:lnTo>
                  <a:lnTo>
                    <a:pt x="100966" y="8319586"/>
                  </a:lnTo>
                  <a:lnTo>
                    <a:pt x="75465" y="8282981"/>
                  </a:lnTo>
                  <a:lnTo>
                    <a:pt x="53299" y="8244031"/>
                  </a:lnTo>
                  <a:lnTo>
                    <a:pt x="34683" y="8202933"/>
                  </a:lnTo>
                  <a:lnTo>
                    <a:pt x="19830" y="8159886"/>
                  </a:lnTo>
                  <a:lnTo>
                    <a:pt x="8956" y="8115090"/>
                  </a:lnTo>
                  <a:lnTo>
                    <a:pt x="2274" y="8068742"/>
                  </a:lnTo>
                  <a:lnTo>
                    <a:pt x="0" y="8021041"/>
                  </a:lnTo>
                  <a:lnTo>
                    <a:pt x="0" y="491919"/>
                  </a:lnTo>
                  <a:lnTo>
                    <a:pt x="2274" y="444886"/>
                  </a:lnTo>
                  <a:lnTo>
                    <a:pt x="8956" y="399045"/>
                  </a:lnTo>
                  <a:lnTo>
                    <a:pt x="19830" y="354609"/>
                  </a:lnTo>
                  <a:lnTo>
                    <a:pt x="34683" y="311793"/>
                  </a:lnTo>
                  <a:lnTo>
                    <a:pt x="53299" y="270810"/>
                  </a:lnTo>
                  <a:lnTo>
                    <a:pt x="75465" y="231875"/>
                  </a:lnTo>
                  <a:lnTo>
                    <a:pt x="100966" y="195202"/>
                  </a:lnTo>
                  <a:lnTo>
                    <a:pt x="129588" y="161005"/>
                  </a:lnTo>
                  <a:lnTo>
                    <a:pt x="161116" y="129498"/>
                  </a:lnTo>
                  <a:lnTo>
                    <a:pt x="195337" y="100896"/>
                  </a:lnTo>
                  <a:lnTo>
                    <a:pt x="232035" y="75413"/>
                  </a:lnTo>
                  <a:lnTo>
                    <a:pt x="270997" y="53262"/>
                  </a:lnTo>
                  <a:lnTo>
                    <a:pt x="312008" y="34659"/>
                  </a:lnTo>
                  <a:lnTo>
                    <a:pt x="354854" y="19817"/>
                  </a:lnTo>
                  <a:lnTo>
                    <a:pt x="399321" y="8950"/>
                  </a:lnTo>
                  <a:lnTo>
                    <a:pt x="445194" y="2273"/>
                  </a:lnTo>
                  <a:lnTo>
                    <a:pt x="492258" y="0"/>
                  </a:lnTo>
                  <a:lnTo>
                    <a:pt x="15824809" y="0"/>
                  </a:lnTo>
                  <a:lnTo>
                    <a:pt x="15871873" y="2273"/>
                  </a:lnTo>
                  <a:lnTo>
                    <a:pt x="15917746" y="8950"/>
                  </a:lnTo>
                  <a:lnTo>
                    <a:pt x="15962213" y="19817"/>
                  </a:lnTo>
                  <a:lnTo>
                    <a:pt x="16005059" y="34659"/>
                  </a:lnTo>
                  <a:lnTo>
                    <a:pt x="16046070" y="53262"/>
                  </a:lnTo>
                  <a:lnTo>
                    <a:pt x="16085032" y="75413"/>
                  </a:lnTo>
                  <a:lnTo>
                    <a:pt x="16121731" y="100896"/>
                  </a:lnTo>
                  <a:lnTo>
                    <a:pt x="16155951" y="129498"/>
                  </a:lnTo>
                  <a:lnTo>
                    <a:pt x="16187480" y="161005"/>
                  </a:lnTo>
                  <a:lnTo>
                    <a:pt x="16216102" y="195202"/>
                  </a:lnTo>
                  <a:lnTo>
                    <a:pt x="16241602" y="231875"/>
                  </a:lnTo>
                  <a:lnTo>
                    <a:pt x="16263768" y="270810"/>
                  </a:lnTo>
                  <a:lnTo>
                    <a:pt x="16282384" y="311793"/>
                  </a:lnTo>
                  <a:lnTo>
                    <a:pt x="16297237" y="354609"/>
                  </a:lnTo>
                  <a:lnTo>
                    <a:pt x="16308111" y="399045"/>
                  </a:lnTo>
                  <a:lnTo>
                    <a:pt x="16314793" y="444886"/>
                  </a:lnTo>
                  <a:lnTo>
                    <a:pt x="16317068" y="491919"/>
                  </a:lnTo>
                  <a:lnTo>
                    <a:pt x="16317068" y="8021041"/>
                  </a:lnTo>
                  <a:lnTo>
                    <a:pt x="16314793" y="8068073"/>
                  </a:lnTo>
                  <a:lnTo>
                    <a:pt x="16308111" y="8113914"/>
                  </a:lnTo>
                  <a:lnTo>
                    <a:pt x="16297237" y="8158350"/>
                  </a:lnTo>
                  <a:lnTo>
                    <a:pt x="16282384" y="8201167"/>
                  </a:lnTo>
                  <a:lnTo>
                    <a:pt x="16263768" y="8242150"/>
                  </a:lnTo>
                  <a:lnTo>
                    <a:pt x="16241602" y="8281085"/>
                  </a:lnTo>
                  <a:lnTo>
                    <a:pt x="16216102" y="8317758"/>
                  </a:lnTo>
                  <a:lnTo>
                    <a:pt x="16187480" y="8351955"/>
                  </a:lnTo>
                  <a:lnTo>
                    <a:pt x="16155951" y="8383461"/>
                  </a:lnTo>
                  <a:lnTo>
                    <a:pt x="16121731" y="8412064"/>
                  </a:lnTo>
                  <a:lnTo>
                    <a:pt x="16085032" y="8437547"/>
                  </a:lnTo>
                  <a:lnTo>
                    <a:pt x="16046070" y="8459697"/>
                  </a:lnTo>
                  <a:lnTo>
                    <a:pt x="16005059" y="8478301"/>
                  </a:lnTo>
                  <a:lnTo>
                    <a:pt x="15962213" y="8493143"/>
                  </a:lnTo>
                  <a:lnTo>
                    <a:pt x="15917746" y="8504010"/>
                  </a:lnTo>
                  <a:lnTo>
                    <a:pt x="15871873" y="8510687"/>
                  </a:lnTo>
                  <a:lnTo>
                    <a:pt x="15824809" y="8512960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11" y="1028703"/>
              <a:ext cx="16535400" cy="8743950"/>
            </a:xfrm>
            <a:custGeom>
              <a:avLst/>
              <a:gdLst/>
              <a:ahLst/>
              <a:cxnLst/>
              <a:rect l="l" t="t" r="r" b="b"/>
              <a:pathLst>
                <a:path w="16535400" h="8743950">
                  <a:moveTo>
                    <a:pt x="16000310" y="8743949"/>
                  </a:moveTo>
                  <a:lnTo>
                    <a:pt x="747994" y="8743949"/>
                  </a:lnTo>
                  <a:lnTo>
                    <a:pt x="686892" y="8742152"/>
                  </a:lnTo>
                  <a:lnTo>
                    <a:pt x="629460" y="8736862"/>
                  </a:lnTo>
                  <a:lnTo>
                    <a:pt x="575607" y="8728231"/>
                  </a:lnTo>
                  <a:lnTo>
                    <a:pt x="525243" y="8716410"/>
                  </a:lnTo>
                  <a:lnTo>
                    <a:pt x="478277" y="8701553"/>
                  </a:lnTo>
                  <a:lnTo>
                    <a:pt x="434619" y="8683810"/>
                  </a:lnTo>
                  <a:lnTo>
                    <a:pt x="394178" y="8663333"/>
                  </a:lnTo>
                  <a:lnTo>
                    <a:pt x="356864" y="8640275"/>
                  </a:lnTo>
                  <a:lnTo>
                    <a:pt x="322586" y="8614787"/>
                  </a:lnTo>
                  <a:lnTo>
                    <a:pt x="291254" y="8587020"/>
                  </a:lnTo>
                  <a:lnTo>
                    <a:pt x="262776" y="8557128"/>
                  </a:lnTo>
                  <a:lnTo>
                    <a:pt x="237064" y="8525261"/>
                  </a:lnTo>
                  <a:lnTo>
                    <a:pt x="214025" y="8491573"/>
                  </a:lnTo>
                  <a:lnTo>
                    <a:pt x="176827" y="8460423"/>
                  </a:lnTo>
                  <a:lnTo>
                    <a:pt x="142455" y="8426143"/>
                  </a:lnTo>
                  <a:lnTo>
                    <a:pt x="111164" y="8388937"/>
                  </a:lnTo>
                  <a:lnTo>
                    <a:pt x="83213" y="8349010"/>
                  </a:lnTo>
                  <a:lnTo>
                    <a:pt x="58857" y="8306568"/>
                  </a:lnTo>
                  <a:lnTo>
                    <a:pt x="38353" y="8261817"/>
                  </a:lnTo>
                  <a:lnTo>
                    <a:pt x="21959" y="8214960"/>
                  </a:lnTo>
                  <a:lnTo>
                    <a:pt x="9930" y="8166205"/>
                  </a:lnTo>
                  <a:lnTo>
                    <a:pt x="2525" y="8115755"/>
                  </a:lnTo>
                  <a:lnTo>
                    <a:pt x="0" y="8063817"/>
                  </a:lnTo>
                  <a:lnTo>
                    <a:pt x="0" y="534694"/>
                  </a:lnTo>
                  <a:lnTo>
                    <a:pt x="2187" y="486049"/>
                  </a:lnTo>
                  <a:lnTo>
                    <a:pt x="8625" y="438622"/>
                  </a:lnTo>
                  <a:lnTo>
                    <a:pt x="19123" y="392604"/>
                  </a:lnTo>
                  <a:lnTo>
                    <a:pt x="33492" y="348183"/>
                  </a:lnTo>
                  <a:lnTo>
                    <a:pt x="51543" y="305549"/>
                  </a:lnTo>
                  <a:lnTo>
                    <a:pt x="73085" y="264891"/>
                  </a:lnTo>
                  <a:lnTo>
                    <a:pt x="97931" y="226398"/>
                  </a:lnTo>
                  <a:lnTo>
                    <a:pt x="125890" y="190260"/>
                  </a:lnTo>
                  <a:lnTo>
                    <a:pt x="156773" y="156665"/>
                  </a:lnTo>
                  <a:lnTo>
                    <a:pt x="190391" y="125803"/>
                  </a:lnTo>
                  <a:lnTo>
                    <a:pt x="226555" y="97863"/>
                  </a:lnTo>
                  <a:lnTo>
                    <a:pt x="265074" y="73035"/>
                  </a:lnTo>
                  <a:lnTo>
                    <a:pt x="305760" y="51507"/>
                  </a:lnTo>
                  <a:lnTo>
                    <a:pt x="348424" y="33469"/>
                  </a:lnTo>
                  <a:lnTo>
                    <a:pt x="392875" y="19110"/>
                  </a:lnTo>
                  <a:lnTo>
                    <a:pt x="438925" y="8619"/>
                  </a:lnTo>
                  <a:lnTo>
                    <a:pt x="486384" y="2186"/>
                  </a:lnTo>
                  <a:lnTo>
                    <a:pt x="535064" y="0"/>
                  </a:lnTo>
                  <a:lnTo>
                    <a:pt x="15867613" y="0"/>
                  </a:lnTo>
                  <a:lnTo>
                    <a:pt x="15919475" y="2503"/>
                  </a:lnTo>
                  <a:lnTo>
                    <a:pt x="15969850" y="9847"/>
                  </a:lnTo>
                  <a:lnTo>
                    <a:pt x="16018528" y="21779"/>
                  </a:lnTo>
                  <a:lnTo>
                    <a:pt x="16065295" y="38051"/>
                  </a:lnTo>
                  <a:lnTo>
                    <a:pt x="16075655" y="42775"/>
                  </a:lnTo>
                  <a:lnTo>
                    <a:pt x="535064" y="42775"/>
                  </a:lnTo>
                  <a:lnTo>
                    <a:pt x="487999" y="45048"/>
                  </a:lnTo>
                  <a:lnTo>
                    <a:pt x="442126" y="51725"/>
                  </a:lnTo>
                  <a:lnTo>
                    <a:pt x="397659" y="62592"/>
                  </a:lnTo>
                  <a:lnTo>
                    <a:pt x="354813" y="77434"/>
                  </a:lnTo>
                  <a:lnTo>
                    <a:pt x="313802" y="96038"/>
                  </a:lnTo>
                  <a:lnTo>
                    <a:pt x="274840" y="118188"/>
                  </a:lnTo>
                  <a:lnTo>
                    <a:pt x="238142" y="143672"/>
                  </a:lnTo>
                  <a:lnTo>
                    <a:pt x="203921" y="172274"/>
                  </a:lnTo>
                  <a:lnTo>
                    <a:pt x="172393" y="203780"/>
                  </a:lnTo>
                  <a:lnTo>
                    <a:pt x="143771" y="237977"/>
                  </a:lnTo>
                  <a:lnTo>
                    <a:pt x="118270" y="274650"/>
                  </a:lnTo>
                  <a:lnTo>
                    <a:pt x="96104" y="313585"/>
                  </a:lnTo>
                  <a:lnTo>
                    <a:pt x="77488" y="354568"/>
                  </a:lnTo>
                  <a:lnTo>
                    <a:pt x="62604" y="397513"/>
                  </a:lnTo>
                  <a:lnTo>
                    <a:pt x="51761" y="441821"/>
                  </a:lnTo>
                  <a:lnTo>
                    <a:pt x="45079" y="487662"/>
                  </a:lnTo>
                  <a:lnTo>
                    <a:pt x="42805" y="534694"/>
                  </a:lnTo>
                  <a:lnTo>
                    <a:pt x="42805" y="8063817"/>
                  </a:lnTo>
                  <a:lnTo>
                    <a:pt x="45079" y="8111518"/>
                  </a:lnTo>
                  <a:lnTo>
                    <a:pt x="51761" y="8157866"/>
                  </a:lnTo>
                  <a:lnTo>
                    <a:pt x="62635" y="8202662"/>
                  </a:lnTo>
                  <a:lnTo>
                    <a:pt x="77488" y="8245708"/>
                  </a:lnTo>
                  <a:lnTo>
                    <a:pt x="96104" y="8286806"/>
                  </a:lnTo>
                  <a:lnTo>
                    <a:pt x="118270" y="8325757"/>
                  </a:lnTo>
                  <a:lnTo>
                    <a:pt x="143771" y="8362362"/>
                  </a:lnTo>
                  <a:lnTo>
                    <a:pt x="172393" y="8396423"/>
                  </a:lnTo>
                  <a:lnTo>
                    <a:pt x="203921" y="8427742"/>
                  </a:lnTo>
                  <a:lnTo>
                    <a:pt x="238142" y="8456119"/>
                  </a:lnTo>
                  <a:lnTo>
                    <a:pt x="274840" y="8481357"/>
                  </a:lnTo>
                  <a:lnTo>
                    <a:pt x="313802" y="8503257"/>
                  </a:lnTo>
                  <a:lnTo>
                    <a:pt x="354813" y="8521620"/>
                  </a:lnTo>
                  <a:lnTo>
                    <a:pt x="397659" y="8536248"/>
                  </a:lnTo>
                  <a:lnTo>
                    <a:pt x="442126" y="8546942"/>
                  </a:lnTo>
                  <a:lnTo>
                    <a:pt x="473699" y="8551459"/>
                  </a:lnTo>
                  <a:lnTo>
                    <a:pt x="316757" y="8551459"/>
                  </a:lnTo>
                  <a:lnTo>
                    <a:pt x="344811" y="8578519"/>
                  </a:lnTo>
                  <a:lnTo>
                    <a:pt x="375272" y="8603166"/>
                  </a:lnTo>
                  <a:lnTo>
                    <a:pt x="408493" y="8625298"/>
                  </a:lnTo>
                  <a:lnTo>
                    <a:pt x="444829" y="8644812"/>
                  </a:lnTo>
                  <a:lnTo>
                    <a:pt x="484631" y="8661606"/>
                  </a:lnTo>
                  <a:lnTo>
                    <a:pt x="528252" y="8675576"/>
                  </a:lnTo>
                  <a:lnTo>
                    <a:pt x="576046" y="8686621"/>
                  </a:lnTo>
                  <a:lnTo>
                    <a:pt x="628366" y="8694637"/>
                  </a:lnTo>
                  <a:lnTo>
                    <a:pt x="685564" y="8699522"/>
                  </a:lnTo>
                  <a:lnTo>
                    <a:pt x="747994" y="8701173"/>
                  </a:lnTo>
                  <a:lnTo>
                    <a:pt x="16208960" y="8701173"/>
                  </a:lnTo>
                  <a:lnTo>
                    <a:pt x="16186949" y="8710479"/>
                  </a:lnTo>
                  <a:lnTo>
                    <a:pt x="16142498" y="8724838"/>
                  </a:lnTo>
                  <a:lnTo>
                    <a:pt x="16096448" y="8735329"/>
                  </a:lnTo>
                  <a:lnTo>
                    <a:pt x="16048989" y="8741762"/>
                  </a:lnTo>
                  <a:lnTo>
                    <a:pt x="16000310" y="8743949"/>
                  </a:lnTo>
                  <a:close/>
                </a:path>
                <a:path w="16535400" h="8743950">
                  <a:moveTo>
                    <a:pt x="16080545" y="8555736"/>
                  </a:moveTo>
                  <a:lnTo>
                    <a:pt x="15867613" y="8555736"/>
                  </a:lnTo>
                  <a:lnTo>
                    <a:pt x="15914678" y="8553463"/>
                  </a:lnTo>
                  <a:lnTo>
                    <a:pt x="15960551" y="8546786"/>
                  </a:lnTo>
                  <a:lnTo>
                    <a:pt x="16005018" y="8535919"/>
                  </a:lnTo>
                  <a:lnTo>
                    <a:pt x="16047864" y="8521077"/>
                  </a:lnTo>
                  <a:lnTo>
                    <a:pt x="16088875" y="8502473"/>
                  </a:lnTo>
                  <a:lnTo>
                    <a:pt x="16127837" y="8480323"/>
                  </a:lnTo>
                  <a:lnTo>
                    <a:pt x="16164536" y="8454839"/>
                  </a:lnTo>
                  <a:lnTo>
                    <a:pt x="16198850" y="8426143"/>
                  </a:lnTo>
                  <a:lnTo>
                    <a:pt x="16230284" y="8394731"/>
                  </a:lnTo>
                  <a:lnTo>
                    <a:pt x="16258906" y="8360534"/>
                  </a:lnTo>
                  <a:lnTo>
                    <a:pt x="16284407" y="8323861"/>
                  </a:lnTo>
                  <a:lnTo>
                    <a:pt x="16306573" y="8284925"/>
                  </a:lnTo>
                  <a:lnTo>
                    <a:pt x="16325189" y="8243943"/>
                  </a:lnTo>
                  <a:lnTo>
                    <a:pt x="16340041" y="8201126"/>
                  </a:lnTo>
                  <a:lnTo>
                    <a:pt x="16350916" y="8156690"/>
                  </a:lnTo>
                  <a:lnTo>
                    <a:pt x="16357597" y="8110849"/>
                  </a:lnTo>
                  <a:lnTo>
                    <a:pt x="16359872" y="8063817"/>
                  </a:lnTo>
                  <a:lnTo>
                    <a:pt x="16359872" y="534694"/>
                  </a:lnTo>
                  <a:lnTo>
                    <a:pt x="16357597" y="487662"/>
                  </a:lnTo>
                  <a:lnTo>
                    <a:pt x="16350916" y="441821"/>
                  </a:lnTo>
                  <a:lnTo>
                    <a:pt x="16340041" y="397385"/>
                  </a:lnTo>
                  <a:lnTo>
                    <a:pt x="16325189" y="354568"/>
                  </a:lnTo>
                  <a:lnTo>
                    <a:pt x="16306573" y="313585"/>
                  </a:lnTo>
                  <a:lnTo>
                    <a:pt x="16284407" y="274650"/>
                  </a:lnTo>
                  <a:lnTo>
                    <a:pt x="16258906" y="237977"/>
                  </a:lnTo>
                  <a:lnTo>
                    <a:pt x="16230284" y="203780"/>
                  </a:lnTo>
                  <a:lnTo>
                    <a:pt x="16198756" y="172274"/>
                  </a:lnTo>
                  <a:lnTo>
                    <a:pt x="16164536" y="143672"/>
                  </a:lnTo>
                  <a:lnTo>
                    <a:pt x="16127837" y="118188"/>
                  </a:lnTo>
                  <a:lnTo>
                    <a:pt x="16088875" y="96038"/>
                  </a:lnTo>
                  <a:lnTo>
                    <a:pt x="16047864" y="77434"/>
                  </a:lnTo>
                  <a:lnTo>
                    <a:pt x="16005018" y="62592"/>
                  </a:lnTo>
                  <a:lnTo>
                    <a:pt x="15960551" y="51725"/>
                  </a:lnTo>
                  <a:lnTo>
                    <a:pt x="15914678" y="45048"/>
                  </a:lnTo>
                  <a:lnTo>
                    <a:pt x="15867613" y="42775"/>
                  </a:lnTo>
                  <a:lnTo>
                    <a:pt x="16075655" y="42775"/>
                  </a:lnTo>
                  <a:lnTo>
                    <a:pt x="16152250" y="82607"/>
                  </a:lnTo>
                  <a:lnTo>
                    <a:pt x="16192013" y="110390"/>
                  </a:lnTo>
                  <a:lnTo>
                    <a:pt x="16229017" y="141509"/>
                  </a:lnTo>
                  <a:lnTo>
                    <a:pt x="16263048" y="175714"/>
                  </a:lnTo>
                  <a:lnTo>
                    <a:pt x="16293896" y="212753"/>
                  </a:lnTo>
                  <a:lnTo>
                    <a:pt x="16321348" y="252375"/>
                  </a:lnTo>
                  <a:lnTo>
                    <a:pt x="16358546" y="283525"/>
                  </a:lnTo>
                  <a:lnTo>
                    <a:pt x="16392918" y="317805"/>
                  </a:lnTo>
                  <a:lnTo>
                    <a:pt x="16424209" y="355011"/>
                  </a:lnTo>
                  <a:lnTo>
                    <a:pt x="16427221" y="359314"/>
                  </a:lnTo>
                  <a:lnTo>
                    <a:pt x="16376996" y="359314"/>
                  </a:lnTo>
                  <a:lnTo>
                    <a:pt x="16388900" y="401756"/>
                  </a:lnTo>
                  <a:lnTo>
                    <a:pt x="16398398" y="445400"/>
                  </a:lnTo>
                  <a:lnTo>
                    <a:pt x="16404684" y="489847"/>
                  </a:lnTo>
                  <a:lnTo>
                    <a:pt x="16406958" y="534694"/>
                  </a:lnTo>
                  <a:lnTo>
                    <a:pt x="16406958" y="8063817"/>
                  </a:lnTo>
                  <a:lnTo>
                    <a:pt x="16404770" y="8112462"/>
                  </a:lnTo>
                  <a:lnTo>
                    <a:pt x="16398333" y="8159889"/>
                  </a:lnTo>
                  <a:lnTo>
                    <a:pt x="16387835" y="8205907"/>
                  </a:lnTo>
                  <a:lnTo>
                    <a:pt x="16373466" y="8250328"/>
                  </a:lnTo>
                  <a:lnTo>
                    <a:pt x="16355415" y="8292962"/>
                  </a:lnTo>
                  <a:lnTo>
                    <a:pt x="16333872" y="8333620"/>
                  </a:lnTo>
                  <a:lnTo>
                    <a:pt x="16309027" y="8372113"/>
                  </a:lnTo>
                  <a:lnTo>
                    <a:pt x="16281068" y="8408251"/>
                  </a:lnTo>
                  <a:lnTo>
                    <a:pt x="16250184" y="8441846"/>
                  </a:lnTo>
                  <a:lnTo>
                    <a:pt x="16216566" y="8472708"/>
                  </a:lnTo>
                  <a:lnTo>
                    <a:pt x="16180403" y="8500648"/>
                  </a:lnTo>
                  <a:lnTo>
                    <a:pt x="16141883" y="8525476"/>
                  </a:lnTo>
                  <a:lnTo>
                    <a:pt x="16101197" y="8547004"/>
                  </a:lnTo>
                  <a:lnTo>
                    <a:pt x="16080545" y="8555736"/>
                  </a:lnTo>
                  <a:close/>
                </a:path>
                <a:path w="16535400" h="8743950">
                  <a:moveTo>
                    <a:pt x="16208960" y="8701173"/>
                  </a:moveTo>
                  <a:lnTo>
                    <a:pt x="16000310" y="8701173"/>
                  </a:lnTo>
                  <a:lnTo>
                    <a:pt x="16047417" y="8698900"/>
                  </a:lnTo>
                  <a:lnTo>
                    <a:pt x="16093411" y="8692223"/>
                  </a:lnTo>
                  <a:lnTo>
                    <a:pt x="16138067" y="8681356"/>
                  </a:lnTo>
                  <a:lnTo>
                    <a:pt x="16181160" y="8666514"/>
                  </a:lnTo>
                  <a:lnTo>
                    <a:pt x="16222465" y="8647911"/>
                  </a:lnTo>
                  <a:lnTo>
                    <a:pt x="16261757" y="8625760"/>
                  </a:lnTo>
                  <a:lnTo>
                    <a:pt x="16298812" y="8600277"/>
                  </a:lnTo>
                  <a:lnTo>
                    <a:pt x="16333404" y="8571675"/>
                  </a:lnTo>
                  <a:lnTo>
                    <a:pt x="16365310" y="8540168"/>
                  </a:lnTo>
                  <a:lnTo>
                    <a:pt x="16394304" y="8505971"/>
                  </a:lnTo>
                  <a:lnTo>
                    <a:pt x="16420161" y="8469298"/>
                  </a:lnTo>
                  <a:lnTo>
                    <a:pt x="16442657" y="8430363"/>
                  </a:lnTo>
                  <a:lnTo>
                    <a:pt x="16461567" y="8389380"/>
                  </a:lnTo>
                  <a:lnTo>
                    <a:pt x="16476666" y="8346563"/>
                  </a:lnTo>
                  <a:lnTo>
                    <a:pt x="16487729" y="8302127"/>
                  </a:lnTo>
                  <a:lnTo>
                    <a:pt x="16494532" y="8256286"/>
                  </a:lnTo>
                  <a:lnTo>
                    <a:pt x="16496849" y="8209254"/>
                  </a:lnTo>
                  <a:lnTo>
                    <a:pt x="16496849" y="680131"/>
                  </a:lnTo>
                  <a:lnTo>
                    <a:pt x="16494029" y="627790"/>
                  </a:lnTo>
                  <a:lnTo>
                    <a:pt x="16485817" y="577245"/>
                  </a:lnTo>
                  <a:lnTo>
                    <a:pt x="16472589" y="528721"/>
                  </a:lnTo>
                  <a:lnTo>
                    <a:pt x="16454718" y="482441"/>
                  </a:lnTo>
                  <a:lnTo>
                    <a:pt x="16432574" y="438622"/>
                  </a:lnTo>
                  <a:lnTo>
                    <a:pt x="16406547" y="397513"/>
                  </a:lnTo>
                  <a:lnTo>
                    <a:pt x="16376996" y="359314"/>
                  </a:lnTo>
                  <a:lnTo>
                    <a:pt x="16427221" y="359314"/>
                  </a:lnTo>
                  <a:lnTo>
                    <a:pt x="16452160" y="394938"/>
                  </a:lnTo>
                  <a:lnTo>
                    <a:pt x="16476517" y="437380"/>
                  </a:lnTo>
                  <a:lnTo>
                    <a:pt x="16497020" y="482132"/>
                  </a:lnTo>
                  <a:lnTo>
                    <a:pt x="16513415" y="528988"/>
                  </a:lnTo>
                  <a:lnTo>
                    <a:pt x="16525443" y="577744"/>
                  </a:lnTo>
                  <a:lnTo>
                    <a:pt x="16532848" y="628193"/>
                  </a:lnTo>
                  <a:lnTo>
                    <a:pt x="16535374" y="680131"/>
                  </a:lnTo>
                  <a:lnTo>
                    <a:pt x="16535374" y="8209254"/>
                  </a:lnTo>
                  <a:lnTo>
                    <a:pt x="16533186" y="8257900"/>
                  </a:lnTo>
                  <a:lnTo>
                    <a:pt x="16526748" y="8305326"/>
                  </a:lnTo>
                  <a:lnTo>
                    <a:pt x="16516250" y="8351344"/>
                  </a:lnTo>
                  <a:lnTo>
                    <a:pt x="16501881" y="8395765"/>
                  </a:lnTo>
                  <a:lnTo>
                    <a:pt x="16483831" y="8438399"/>
                  </a:lnTo>
                  <a:lnTo>
                    <a:pt x="16462288" y="8479057"/>
                  </a:lnTo>
                  <a:lnTo>
                    <a:pt x="16437442" y="8517550"/>
                  </a:lnTo>
                  <a:lnTo>
                    <a:pt x="16409483" y="8553688"/>
                  </a:lnTo>
                  <a:lnTo>
                    <a:pt x="16378600" y="8587283"/>
                  </a:lnTo>
                  <a:lnTo>
                    <a:pt x="16344982" y="8618145"/>
                  </a:lnTo>
                  <a:lnTo>
                    <a:pt x="16308818" y="8646085"/>
                  </a:lnTo>
                  <a:lnTo>
                    <a:pt x="16270299" y="8670913"/>
                  </a:lnTo>
                  <a:lnTo>
                    <a:pt x="16229613" y="8692441"/>
                  </a:lnTo>
                  <a:lnTo>
                    <a:pt x="16208960" y="8701173"/>
                  </a:lnTo>
                  <a:close/>
                </a:path>
                <a:path w="16535400" h="8743950">
                  <a:moveTo>
                    <a:pt x="15871894" y="8598511"/>
                  </a:moveTo>
                  <a:lnTo>
                    <a:pt x="539344" y="8598511"/>
                  </a:lnTo>
                  <a:lnTo>
                    <a:pt x="491539" y="8596493"/>
                  </a:lnTo>
                  <a:lnTo>
                    <a:pt x="445584" y="8590573"/>
                  </a:lnTo>
                  <a:lnTo>
                    <a:pt x="401272" y="8580957"/>
                  </a:lnTo>
                  <a:lnTo>
                    <a:pt x="358398" y="8567850"/>
                  </a:lnTo>
                  <a:lnTo>
                    <a:pt x="316757" y="8551459"/>
                  </a:lnTo>
                  <a:lnTo>
                    <a:pt x="473699" y="8551459"/>
                  </a:lnTo>
                  <a:lnTo>
                    <a:pt x="487999" y="8553504"/>
                  </a:lnTo>
                  <a:lnTo>
                    <a:pt x="535064" y="8555736"/>
                  </a:lnTo>
                  <a:lnTo>
                    <a:pt x="16080545" y="8555736"/>
                  </a:lnTo>
                  <a:lnTo>
                    <a:pt x="16058534" y="8565042"/>
                  </a:lnTo>
                  <a:lnTo>
                    <a:pt x="16014082" y="8579401"/>
                  </a:lnTo>
                  <a:lnTo>
                    <a:pt x="15968032" y="8589892"/>
                  </a:lnTo>
                  <a:lnTo>
                    <a:pt x="15920573" y="8596325"/>
                  </a:lnTo>
                  <a:lnTo>
                    <a:pt x="15871894" y="8598511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7736" y="2224535"/>
            <a:ext cx="9175115" cy="74739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00" spc="185">
                <a:latin typeface="Tahoma"/>
                <a:cs typeface="Tahoma"/>
              </a:rPr>
              <a:t>Kekurangan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175">
                <a:latin typeface="Tahoma"/>
                <a:cs typeface="Tahoma"/>
              </a:rPr>
              <a:t>menggunakan</a:t>
            </a:r>
            <a:r>
              <a:rPr dirty="0" sz="4700" spc="-300">
                <a:latin typeface="Tahoma"/>
                <a:cs typeface="Tahoma"/>
              </a:rPr>
              <a:t> </a:t>
            </a:r>
            <a:r>
              <a:rPr dirty="0" sz="4700" spc="340">
                <a:latin typeface="Tahoma"/>
                <a:cs typeface="Tahoma"/>
              </a:rPr>
              <a:t>AJAX</a:t>
            </a:r>
            <a:endParaRPr sz="4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7736" y="3162992"/>
            <a:ext cx="14998700" cy="610235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441959" indent="-429895">
              <a:lnSpc>
                <a:spcPct val="100000"/>
              </a:lnSpc>
              <a:spcBef>
                <a:spcPts val="720"/>
              </a:spcBef>
              <a:buAutoNum type="arabicPeriod" startAt="7"/>
              <a:tabLst>
                <a:tab pos="442595" algn="l"/>
              </a:tabLst>
            </a:pPr>
            <a:r>
              <a:rPr dirty="0" sz="3100" spc="105">
                <a:latin typeface="Tahoma"/>
                <a:cs typeface="Tahoma"/>
              </a:rPr>
              <a:t>Waktu</a:t>
            </a:r>
            <a:r>
              <a:rPr dirty="0" sz="3100" spc="-210">
                <a:latin typeface="Tahoma"/>
                <a:cs typeface="Tahoma"/>
              </a:rPr>
              <a:t> </a:t>
            </a:r>
            <a:r>
              <a:rPr dirty="0" sz="3100" spc="130">
                <a:latin typeface="Tahoma"/>
                <a:cs typeface="Tahoma"/>
              </a:rPr>
              <a:t>Pengembangan</a:t>
            </a:r>
            <a:r>
              <a:rPr dirty="0" sz="3100" spc="-204">
                <a:latin typeface="Tahoma"/>
                <a:cs typeface="Tahoma"/>
              </a:rPr>
              <a:t> </a:t>
            </a:r>
            <a:r>
              <a:rPr dirty="0" sz="3100" spc="105">
                <a:latin typeface="Tahoma"/>
                <a:cs typeface="Tahoma"/>
              </a:rPr>
              <a:t>Lebih</a:t>
            </a:r>
            <a:r>
              <a:rPr dirty="0" sz="3100" spc="-204">
                <a:latin typeface="Tahoma"/>
                <a:cs typeface="Tahoma"/>
              </a:rPr>
              <a:t> </a:t>
            </a:r>
            <a:r>
              <a:rPr dirty="0" sz="3100" spc="155">
                <a:latin typeface="Tahoma"/>
                <a:cs typeface="Tahoma"/>
              </a:rPr>
              <a:t>Lama</a:t>
            </a:r>
            <a:endParaRPr sz="3100">
              <a:latin typeface="Tahoma"/>
              <a:cs typeface="Tahoma"/>
            </a:endParaRPr>
          </a:p>
          <a:p>
            <a:pPr algn="just" marL="12700" marR="7620">
              <a:lnSpc>
                <a:spcPct val="116900"/>
              </a:lnSpc>
              <a:spcBef>
                <a:spcPts val="5"/>
              </a:spcBef>
            </a:pPr>
            <a:r>
              <a:rPr dirty="0" sz="3100" spc="55">
                <a:latin typeface="Trebuchet MS"/>
                <a:cs typeface="Trebuchet MS"/>
              </a:rPr>
              <a:t>Dengan </a:t>
            </a:r>
            <a:r>
              <a:rPr dirty="0" sz="3100" spc="-70">
                <a:latin typeface="Trebuchet MS"/>
                <a:cs typeface="Trebuchet MS"/>
              </a:rPr>
              <a:t>mengimplementasikan </a:t>
            </a:r>
            <a:r>
              <a:rPr dirty="0" sz="3100" spc="-145">
                <a:latin typeface="Trebuchet MS"/>
                <a:cs typeface="Trebuchet MS"/>
              </a:rPr>
              <a:t>Ajax, </a:t>
            </a:r>
            <a:r>
              <a:rPr dirty="0" sz="3100" spc="-120">
                <a:latin typeface="Trebuchet MS"/>
                <a:cs typeface="Trebuchet MS"/>
              </a:rPr>
              <a:t>tentu </a:t>
            </a:r>
            <a:r>
              <a:rPr dirty="0" sz="3100" spc="-25">
                <a:latin typeface="Trebuchet MS"/>
                <a:cs typeface="Trebuchet MS"/>
              </a:rPr>
              <a:t>saja </a:t>
            </a:r>
            <a:r>
              <a:rPr dirty="0" sz="3100" spc="-90">
                <a:latin typeface="Trebuchet MS"/>
                <a:cs typeface="Trebuchet MS"/>
              </a:rPr>
              <a:t>waktu </a:t>
            </a:r>
            <a:r>
              <a:rPr dirty="0" sz="3100" spc="20">
                <a:latin typeface="Trebuchet MS"/>
                <a:cs typeface="Trebuchet MS"/>
              </a:rPr>
              <a:t>yang </a:t>
            </a:r>
            <a:r>
              <a:rPr dirty="0" sz="3100" spc="-80">
                <a:latin typeface="Trebuchet MS"/>
                <a:cs typeface="Trebuchet MS"/>
              </a:rPr>
              <a:t>dibutuhkan </a:t>
            </a:r>
            <a:r>
              <a:rPr dirty="0" sz="3100" spc="-155">
                <a:latin typeface="Trebuchet MS"/>
                <a:cs typeface="Trebuchet MS"/>
              </a:rPr>
              <a:t>untuk </a:t>
            </a:r>
            <a:r>
              <a:rPr dirty="0" sz="3100" spc="-70">
                <a:latin typeface="Trebuchet MS"/>
                <a:cs typeface="Trebuchet MS"/>
              </a:rPr>
              <a:t>membuat </a:t>
            </a:r>
            <a:r>
              <a:rPr dirty="0" sz="3100" spc="-65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aplikasi </a:t>
            </a:r>
            <a:r>
              <a:rPr dirty="0" sz="3100" spc="-95">
                <a:latin typeface="Trebuchet MS"/>
                <a:cs typeface="Trebuchet MS"/>
              </a:rPr>
              <a:t>menjadi </a:t>
            </a:r>
            <a:r>
              <a:rPr dirty="0" sz="3100" spc="-90">
                <a:latin typeface="Trebuchet MS"/>
                <a:cs typeface="Trebuchet MS"/>
              </a:rPr>
              <a:t>lebih </a:t>
            </a:r>
            <a:r>
              <a:rPr dirty="0" sz="3100" spc="-30">
                <a:latin typeface="Trebuchet MS"/>
                <a:cs typeface="Trebuchet MS"/>
              </a:rPr>
              <a:t>lama </a:t>
            </a:r>
            <a:r>
              <a:rPr dirty="0" sz="3100" spc="-20">
                <a:latin typeface="Trebuchet MS"/>
                <a:cs typeface="Trebuchet MS"/>
              </a:rPr>
              <a:t>dibandingkan </a:t>
            </a:r>
            <a:r>
              <a:rPr dirty="0" sz="3100" spc="40">
                <a:latin typeface="Trebuchet MS"/>
                <a:cs typeface="Trebuchet MS"/>
              </a:rPr>
              <a:t>dengan </a:t>
            </a:r>
            <a:r>
              <a:rPr dirty="0" sz="3100" spc="-70">
                <a:latin typeface="Trebuchet MS"/>
                <a:cs typeface="Trebuchet MS"/>
              </a:rPr>
              <a:t>membuat </a:t>
            </a:r>
            <a:r>
              <a:rPr dirty="0" sz="3100" spc="-60">
                <a:latin typeface="Trebuchet MS"/>
                <a:cs typeface="Trebuchet MS"/>
              </a:rPr>
              <a:t>aplikasi </a:t>
            </a:r>
            <a:r>
              <a:rPr dirty="0" sz="3100" spc="10">
                <a:latin typeface="Trebuchet MS"/>
                <a:cs typeface="Trebuchet MS"/>
              </a:rPr>
              <a:t>tanpa </a:t>
            </a:r>
            <a:r>
              <a:rPr dirty="0" sz="3100" spc="-125">
                <a:latin typeface="Trebuchet MS"/>
                <a:cs typeface="Trebuchet MS"/>
              </a:rPr>
              <a:t>Ajax. </a:t>
            </a:r>
            <a:r>
              <a:rPr dirty="0" sz="3100" spc="-55">
                <a:latin typeface="Trebuchet MS"/>
                <a:cs typeface="Trebuchet MS"/>
              </a:rPr>
              <a:t>Karena </a:t>
            </a:r>
            <a:r>
              <a:rPr dirty="0" sz="3100" spc="-919">
                <a:latin typeface="Trebuchet MS"/>
                <a:cs typeface="Trebuchet MS"/>
              </a:rPr>
              <a:t> </a:t>
            </a:r>
            <a:r>
              <a:rPr dirty="0" sz="3100" spc="-60">
                <a:latin typeface="Trebuchet MS"/>
                <a:cs typeface="Trebuchet MS"/>
              </a:rPr>
              <a:t>programmer </a:t>
            </a:r>
            <a:r>
              <a:rPr dirty="0" sz="3100" spc="-120">
                <a:latin typeface="Trebuchet MS"/>
                <a:cs typeface="Trebuchet MS"/>
              </a:rPr>
              <a:t>tentu </a:t>
            </a:r>
            <a:r>
              <a:rPr dirty="0" sz="3100" spc="-25">
                <a:latin typeface="Trebuchet MS"/>
                <a:cs typeface="Trebuchet MS"/>
              </a:rPr>
              <a:t>saja </a:t>
            </a:r>
            <a:r>
              <a:rPr dirty="0" sz="3100" spc="-15">
                <a:latin typeface="Trebuchet MS"/>
                <a:cs typeface="Trebuchet MS"/>
              </a:rPr>
              <a:t>akan </a:t>
            </a:r>
            <a:r>
              <a:rPr dirty="0" sz="3100" spc="-40">
                <a:latin typeface="Trebuchet MS"/>
                <a:cs typeface="Trebuchet MS"/>
              </a:rPr>
              <a:t>menambahkan </a:t>
            </a:r>
            <a:r>
              <a:rPr dirty="0" sz="3100" spc="-35">
                <a:latin typeface="Trebuchet MS"/>
                <a:cs typeface="Trebuchet MS"/>
              </a:rPr>
              <a:t>banyak kode </a:t>
            </a:r>
            <a:r>
              <a:rPr dirty="0" sz="3100" spc="-70">
                <a:latin typeface="Trebuchet MS"/>
                <a:cs typeface="Trebuchet MS"/>
              </a:rPr>
              <a:t>Javascript </a:t>
            </a:r>
            <a:r>
              <a:rPr dirty="0" sz="3100" spc="-120">
                <a:latin typeface="Trebuchet MS"/>
                <a:cs typeface="Trebuchet MS"/>
              </a:rPr>
              <a:t>ke </a:t>
            </a:r>
            <a:r>
              <a:rPr dirty="0" sz="3100" spc="-60">
                <a:latin typeface="Trebuchet MS"/>
                <a:cs typeface="Trebuchet MS"/>
              </a:rPr>
              <a:t>aplikasi </a:t>
            </a:r>
            <a:r>
              <a:rPr dirty="0" sz="3100" spc="20">
                <a:latin typeface="Trebuchet MS"/>
                <a:cs typeface="Trebuchet MS"/>
              </a:rPr>
              <a:t>yang </a:t>
            </a:r>
            <a:r>
              <a:rPr dirty="0" sz="3100" spc="25">
                <a:latin typeface="Trebuchet MS"/>
                <a:cs typeface="Trebuchet MS"/>
              </a:rPr>
              <a:t> </a:t>
            </a:r>
            <a:r>
              <a:rPr dirty="0" sz="3100" spc="-90">
                <a:latin typeface="Trebuchet MS"/>
                <a:cs typeface="Trebuchet MS"/>
              </a:rPr>
              <a:t>dibuat,</a:t>
            </a:r>
            <a:r>
              <a:rPr dirty="0" sz="3100" spc="-95">
                <a:latin typeface="Trebuchet MS"/>
                <a:cs typeface="Trebuchet MS"/>
              </a:rPr>
              <a:t> </a:t>
            </a:r>
            <a:r>
              <a:rPr dirty="0" sz="3100" spc="50">
                <a:latin typeface="Trebuchet MS"/>
                <a:cs typeface="Trebuchet MS"/>
              </a:rPr>
              <a:t>apalagi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20">
                <a:latin typeface="Trebuchet MS"/>
                <a:cs typeface="Trebuchet MS"/>
              </a:rPr>
              <a:t>proses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50">
                <a:latin typeface="Trebuchet MS"/>
                <a:cs typeface="Trebuchet MS"/>
              </a:rPr>
              <a:t>debug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75">
                <a:latin typeface="Trebuchet MS"/>
                <a:cs typeface="Trebuchet MS"/>
              </a:rPr>
              <a:t>javascript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65">
                <a:latin typeface="Trebuchet MS"/>
                <a:cs typeface="Trebuchet MS"/>
              </a:rPr>
              <a:t>cukup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-170">
                <a:latin typeface="Trebuchet MS"/>
                <a:cs typeface="Trebuchet MS"/>
              </a:rPr>
              <a:t>sulit.</a:t>
            </a:r>
            <a:endParaRPr sz="3100">
              <a:latin typeface="Trebuchet MS"/>
              <a:cs typeface="Trebuchet MS"/>
            </a:endParaRPr>
          </a:p>
          <a:p>
            <a:pPr marL="444500" indent="-432434">
              <a:lnSpc>
                <a:spcPct val="100000"/>
              </a:lnSpc>
              <a:spcBef>
                <a:spcPts val="630"/>
              </a:spcBef>
              <a:buAutoNum type="arabicPeriod" startAt="8"/>
              <a:tabLst>
                <a:tab pos="445134" algn="l"/>
              </a:tabLst>
            </a:pPr>
            <a:r>
              <a:rPr dirty="0" sz="3100" spc="180">
                <a:latin typeface="Tahoma"/>
                <a:cs typeface="Tahoma"/>
              </a:rPr>
              <a:t>Analisis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140">
                <a:latin typeface="Tahoma"/>
                <a:cs typeface="Tahoma"/>
              </a:rPr>
              <a:t>Web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135">
                <a:latin typeface="Tahoma"/>
                <a:cs typeface="Tahoma"/>
              </a:rPr>
              <a:t>Tidak</a:t>
            </a:r>
            <a:r>
              <a:rPr dirty="0" sz="3100" spc="-200">
                <a:latin typeface="Tahoma"/>
                <a:cs typeface="Tahoma"/>
              </a:rPr>
              <a:t> </a:t>
            </a:r>
            <a:r>
              <a:rPr dirty="0" sz="3100" spc="155">
                <a:latin typeface="Tahoma"/>
                <a:cs typeface="Tahoma"/>
              </a:rPr>
              <a:t>Optimal</a:t>
            </a:r>
            <a:endParaRPr sz="3100">
              <a:latin typeface="Tahoma"/>
              <a:cs typeface="Tahoma"/>
            </a:endParaRPr>
          </a:p>
          <a:p>
            <a:pPr algn="just" marL="12700" marR="5080">
              <a:lnSpc>
                <a:spcPct val="116900"/>
              </a:lnSpc>
            </a:pPr>
            <a:r>
              <a:rPr dirty="0" sz="3100" spc="-15">
                <a:latin typeface="Trebuchet MS"/>
                <a:cs typeface="Trebuchet MS"/>
              </a:rPr>
              <a:t>Biasanya </a:t>
            </a:r>
            <a:r>
              <a:rPr dirty="0" sz="3100" spc="-120">
                <a:latin typeface="Trebuchet MS"/>
                <a:cs typeface="Trebuchet MS"/>
              </a:rPr>
              <a:t>statistik</a:t>
            </a:r>
            <a:r>
              <a:rPr dirty="0" sz="3100" spc="-114">
                <a:latin typeface="Trebuchet MS"/>
                <a:cs typeface="Trebuchet MS"/>
              </a:rPr>
              <a:t> </a:t>
            </a:r>
            <a:r>
              <a:rPr dirty="0" sz="3100">
                <a:latin typeface="Trebuchet MS"/>
                <a:cs typeface="Trebuchet MS"/>
              </a:rPr>
              <a:t>pencatatan </a:t>
            </a:r>
            <a:r>
              <a:rPr dirty="0" sz="3100" spc="-95">
                <a:latin typeface="Trebuchet MS"/>
                <a:cs typeface="Trebuchet MS"/>
              </a:rPr>
              <a:t>situs</a:t>
            </a:r>
            <a:r>
              <a:rPr dirty="0" sz="3100" spc="-90">
                <a:latin typeface="Trebuchet MS"/>
                <a:cs typeface="Trebuchet MS"/>
              </a:rPr>
              <a:t> </a:t>
            </a:r>
            <a:r>
              <a:rPr dirty="0" sz="3100" spc="5">
                <a:latin typeface="Trebuchet MS"/>
                <a:cs typeface="Trebuchet MS"/>
              </a:rPr>
              <a:t>web </a:t>
            </a:r>
            <a:r>
              <a:rPr dirty="0" sz="3100" spc="-15">
                <a:latin typeface="Trebuchet MS"/>
                <a:cs typeface="Trebuchet MS"/>
              </a:rPr>
              <a:t>akan </a:t>
            </a:r>
            <a:r>
              <a:rPr dirty="0" sz="3100" spc="-70">
                <a:latin typeface="Trebuchet MS"/>
                <a:cs typeface="Trebuchet MS"/>
              </a:rPr>
              <a:t>dihitung</a:t>
            </a:r>
            <a:r>
              <a:rPr dirty="0" sz="3100" spc="-65">
                <a:latin typeface="Trebuchet MS"/>
                <a:cs typeface="Trebuchet MS"/>
              </a:rPr>
              <a:t> </a:t>
            </a:r>
            <a:r>
              <a:rPr dirty="0" sz="3100" spc="-120">
                <a:latin typeface="Trebuchet MS"/>
                <a:cs typeface="Trebuchet MS"/>
              </a:rPr>
              <a:t>ketika</a:t>
            </a:r>
            <a:r>
              <a:rPr dirty="0" sz="3100" spc="690">
                <a:latin typeface="Trebuchet MS"/>
                <a:cs typeface="Trebuchet MS"/>
              </a:rPr>
              <a:t> </a:t>
            </a:r>
            <a:r>
              <a:rPr dirty="0" sz="3100" spc="-25">
                <a:latin typeface="Trebuchet MS"/>
                <a:cs typeface="Trebuchet MS"/>
              </a:rPr>
              <a:t>halaman </a:t>
            </a:r>
            <a:r>
              <a:rPr dirty="0" sz="3100" spc="-80">
                <a:latin typeface="Trebuchet MS"/>
                <a:cs typeface="Trebuchet MS"/>
              </a:rPr>
              <a:t>dimuat</a:t>
            </a:r>
            <a:r>
              <a:rPr dirty="0" sz="3100" spc="775">
                <a:latin typeface="Trebuchet MS"/>
                <a:cs typeface="Trebuchet MS"/>
              </a:rPr>
              <a:t> </a:t>
            </a:r>
            <a:r>
              <a:rPr dirty="0" sz="3100" spc="35">
                <a:latin typeface="Trebuchet MS"/>
                <a:cs typeface="Trebuchet MS"/>
              </a:rPr>
              <a:t>dan </a:t>
            </a:r>
            <a:r>
              <a:rPr dirty="0" sz="3100" spc="40">
                <a:latin typeface="Trebuchet MS"/>
                <a:cs typeface="Trebuchet MS"/>
              </a:rPr>
              <a:t> </a:t>
            </a:r>
            <a:r>
              <a:rPr dirty="0" sz="3100" spc="-120">
                <a:latin typeface="Trebuchet MS"/>
                <a:cs typeface="Trebuchet MS"/>
              </a:rPr>
              <a:t>ketika </a:t>
            </a:r>
            <a:r>
              <a:rPr dirty="0" sz="3100" spc="-100">
                <a:latin typeface="Trebuchet MS"/>
                <a:cs typeface="Trebuchet MS"/>
              </a:rPr>
              <a:t>konten </a:t>
            </a:r>
            <a:r>
              <a:rPr dirty="0" sz="3100" spc="-35">
                <a:latin typeface="Trebuchet MS"/>
                <a:cs typeface="Trebuchet MS"/>
              </a:rPr>
              <a:t>baru </a:t>
            </a:r>
            <a:r>
              <a:rPr dirty="0" sz="3100" spc="-60">
                <a:latin typeface="Trebuchet MS"/>
                <a:cs typeface="Trebuchet MS"/>
              </a:rPr>
              <a:t>diperbarui </a:t>
            </a:r>
            <a:r>
              <a:rPr dirty="0" sz="3100" spc="30">
                <a:latin typeface="Trebuchet MS"/>
                <a:cs typeface="Trebuchet MS"/>
              </a:rPr>
              <a:t>kepada </a:t>
            </a:r>
            <a:r>
              <a:rPr dirty="0" sz="3100" spc="10">
                <a:latin typeface="Trebuchet MS"/>
                <a:cs typeface="Trebuchet MS"/>
              </a:rPr>
              <a:t>pengguna. </a:t>
            </a:r>
            <a:r>
              <a:rPr dirty="0" sz="3100" spc="-55">
                <a:latin typeface="Trebuchet MS"/>
                <a:cs typeface="Trebuchet MS"/>
              </a:rPr>
              <a:t>Karena </a:t>
            </a:r>
            <a:r>
              <a:rPr dirty="0" sz="3100" spc="-80">
                <a:latin typeface="Trebuchet MS"/>
                <a:cs typeface="Trebuchet MS"/>
              </a:rPr>
              <a:t>Ajax </a:t>
            </a:r>
            <a:r>
              <a:rPr dirty="0" sz="3100" spc="-5">
                <a:latin typeface="Trebuchet MS"/>
                <a:cs typeface="Trebuchet MS"/>
              </a:rPr>
              <a:t>mengubah </a:t>
            </a:r>
            <a:r>
              <a:rPr dirty="0" sz="3100" spc="20">
                <a:latin typeface="Trebuchet MS"/>
                <a:cs typeface="Trebuchet MS"/>
              </a:rPr>
              <a:t>paradigma </a:t>
            </a:r>
            <a:r>
              <a:rPr dirty="0" sz="3100" spc="25">
                <a:latin typeface="Trebuchet MS"/>
                <a:cs typeface="Trebuchet MS"/>
              </a:rPr>
              <a:t> </a:t>
            </a:r>
            <a:r>
              <a:rPr dirty="0" sz="3100" spc="40">
                <a:latin typeface="Trebuchet MS"/>
                <a:cs typeface="Trebuchet MS"/>
              </a:rPr>
              <a:t>dengan </a:t>
            </a:r>
            <a:r>
              <a:rPr dirty="0" sz="3100" spc="-85">
                <a:latin typeface="Trebuchet MS"/>
                <a:cs typeface="Trebuchet MS"/>
              </a:rPr>
              <a:t>memuat </a:t>
            </a:r>
            <a:r>
              <a:rPr dirty="0" sz="3100" spc="-20">
                <a:latin typeface="Trebuchet MS"/>
                <a:cs typeface="Trebuchet MS"/>
              </a:rPr>
              <a:t>hanya </a:t>
            </a:r>
            <a:r>
              <a:rPr dirty="0" sz="3100" spc="30">
                <a:latin typeface="Trebuchet MS"/>
                <a:cs typeface="Trebuchet MS"/>
              </a:rPr>
              <a:t>beberapa </a:t>
            </a:r>
            <a:r>
              <a:rPr dirty="0" sz="3100" spc="-75">
                <a:latin typeface="Trebuchet MS"/>
                <a:cs typeface="Trebuchet MS"/>
              </a:rPr>
              <a:t>halaman, </a:t>
            </a:r>
            <a:r>
              <a:rPr dirty="0" sz="3100" spc="-60">
                <a:latin typeface="Trebuchet MS"/>
                <a:cs typeface="Trebuchet MS"/>
              </a:rPr>
              <a:t>programmer harus </a:t>
            </a:r>
            <a:r>
              <a:rPr dirty="0" sz="3100" spc="20">
                <a:latin typeface="Trebuchet MS"/>
                <a:cs typeface="Trebuchet MS"/>
              </a:rPr>
              <a:t>pandai </a:t>
            </a:r>
            <a:r>
              <a:rPr dirty="0" sz="3100" spc="-60">
                <a:latin typeface="Trebuchet MS"/>
                <a:cs typeface="Trebuchet MS"/>
              </a:rPr>
              <a:t>menempatkan </a:t>
            </a:r>
            <a:r>
              <a:rPr dirty="0" sz="3100" spc="-55">
                <a:latin typeface="Trebuchet MS"/>
                <a:cs typeface="Trebuchet MS"/>
              </a:rPr>
              <a:t> </a:t>
            </a:r>
            <a:r>
              <a:rPr dirty="0" sz="3100" spc="-35">
                <a:latin typeface="Trebuchet MS"/>
                <a:cs typeface="Trebuchet MS"/>
              </a:rPr>
              <a:t>kode</a:t>
            </a:r>
            <a:r>
              <a:rPr dirty="0" sz="3100" spc="-30">
                <a:latin typeface="Trebuchet MS"/>
                <a:cs typeface="Trebuchet MS"/>
              </a:rPr>
              <a:t> </a:t>
            </a:r>
            <a:r>
              <a:rPr dirty="0" sz="3100" spc="-155">
                <a:latin typeface="Trebuchet MS"/>
                <a:cs typeface="Trebuchet MS"/>
              </a:rPr>
              <a:t>untuk</a:t>
            </a:r>
            <a:r>
              <a:rPr dirty="0" sz="3100" spc="-150">
                <a:latin typeface="Trebuchet MS"/>
                <a:cs typeface="Trebuchet MS"/>
              </a:rPr>
              <a:t> </a:t>
            </a:r>
            <a:r>
              <a:rPr dirty="0" sz="3100" spc="-90">
                <a:latin typeface="Trebuchet MS"/>
                <a:cs typeface="Trebuchet MS"/>
              </a:rPr>
              <a:t>direkam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120">
                <a:latin typeface="Trebuchet MS"/>
                <a:cs typeface="Trebuchet MS"/>
              </a:rPr>
              <a:t>(analitik)</a:t>
            </a:r>
            <a:r>
              <a:rPr dirty="0" sz="3100" spc="-114">
                <a:latin typeface="Trebuchet MS"/>
                <a:cs typeface="Trebuchet MS"/>
              </a:rPr>
              <a:t> </a:t>
            </a:r>
            <a:r>
              <a:rPr dirty="0" sz="3100" spc="35">
                <a:latin typeface="Trebuchet MS"/>
                <a:cs typeface="Trebuchet MS"/>
              </a:rPr>
              <a:t>sehingga</a:t>
            </a:r>
            <a:r>
              <a:rPr dirty="0" sz="3100" spc="40">
                <a:latin typeface="Trebuchet MS"/>
                <a:cs typeface="Trebuchet MS"/>
              </a:rPr>
              <a:t> </a:t>
            </a:r>
            <a:r>
              <a:rPr dirty="0" sz="3100" spc="-20">
                <a:latin typeface="Trebuchet MS"/>
                <a:cs typeface="Trebuchet MS"/>
              </a:rPr>
              <a:t>proses</a:t>
            </a:r>
            <a:r>
              <a:rPr dirty="0" sz="3100" spc="-15">
                <a:latin typeface="Trebuchet MS"/>
                <a:cs typeface="Trebuchet MS"/>
              </a:rPr>
              <a:t> </a:t>
            </a:r>
            <a:r>
              <a:rPr dirty="0" sz="3100">
                <a:latin typeface="Trebuchet MS"/>
                <a:cs typeface="Trebuchet MS"/>
              </a:rPr>
              <a:t>pelacakan</a:t>
            </a:r>
            <a:r>
              <a:rPr dirty="0" sz="3100" spc="5">
                <a:latin typeface="Trebuchet MS"/>
                <a:cs typeface="Trebuchet MS"/>
              </a:rPr>
              <a:t> </a:t>
            </a:r>
            <a:r>
              <a:rPr dirty="0" sz="3100" spc="-95">
                <a:latin typeface="Trebuchet MS"/>
                <a:cs typeface="Trebuchet MS"/>
              </a:rPr>
              <a:t>menjadi</a:t>
            </a:r>
            <a:r>
              <a:rPr dirty="0" sz="3100" spc="-90">
                <a:latin typeface="Trebuchet MS"/>
                <a:cs typeface="Trebuchet MS"/>
              </a:rPr>
              <a:t> lebih</a:t>
            </a:r>
            <a:r>
              <a:rPr dirty="0" sz="3100" spc="-85">
                <a:latin typeface="Trebuchet MS"/>
                <a:cs typeface="Trebuchet MS"/>
              </a:rPr>
              <a:t> </a:t>
            </a:r>
            <a:r>
              <a:rPr dirty="0" sz="3100" spc="-55">
                <a:latin typeface="Trebuchet MS"/>
                <a:cs typeface="Trebuchet MS"/>
              </a:rPr>
              <a:t>baik</a:t>
            </a:r>
            <a:r>
              <a:rPr dirty="0" sz="3100" spc="-50">
                <a:latin typeface="Trebuchet MS"/>
                <a:cs typeface="Trebuchet MS"/>
              </a:rPr>
              <a:t> </a:t>
            </a:r>
            <a:r>
              <a:rPr dirty="0" sz="3100" spc="35">
                <a:latin typeface="Trebuchet MS"/>
                <a:cs typeface="Trebuchet MS"/>
              </a:rPr>
              <a:t>dan </a:t>
            </a:r>
            <a:r>
              <a:rPr dirty="0" sz="3100" spc="40">
                <a:latin typeface="Trebuchet MS"/>
                <a:cs typeface="Trebuchet MS"/>
              </a:rPr>
              <a:t> </a:t>
            </a:r>
            <a:r>
              <a:rPr dirty="0" sz="3100" spc="-114">
                <a:latin typeface="Trebuchet MS"/>
                <a:cs typeface="Trebuchet MS"/>
              </a:rPr>
              <a:t>maksimal.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EB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" y="695825"/>
            <a:ext cx="17719230" cy="95911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685017" y="11"/>
            <a:ext cx="617855" cy="511175"/>
          </a:xfrm>
          <a:custGeom>
            <a:avLst/>
            <a:gdLst/>
            <a:ahLst/>
            <a:cxnLst/>
            <a:rect l="l" t="t" r="r" b="b"/>
            <a:pathLst>
              <a:path w="617854" h="511175">
                <a:moveTo>
                  <a:pt x="617334" y="175425"/>
                </a:moveTo>
                <a:lnTo>
                  <a:pt x="614946" y="168236"/>
                </a:lnTo>
                <a:lnTo>
                  <a:pt x="614883" y="168033"/>
                </a:lnTo>
                <a:lnTo>
                  <a:pt x="609803" y="165277"/>
                </a:lnTo>
                <a:lnTo>
                  <a:pt x="607466" y="164007"/>
                </a:lnTo>
                <a:lnTo>
                  <a:pt x="561111" y="157695"/>
                </a:lnTo>
                <a:lnTo>
                  <a:pt x="515264" y="149199"/>
                </a:lnTo>
                <a:lnTo>
                  <a:pt x="469861" y="138874"/>
                </a:lnTo>
                <a:lnTo>
                  <a:pt x="424789" y="127127"/>
                </a:lnTo>
                <a:lnTo>
                  <a:pt x="379971" y="114325"/>
                </a:lnTo>
                <a:lnTo>
                  <a:pt x="385826" y="111239"/>
                </a:lnTo>
                <a:lnTo>
                  <a:pt x="420814" y="92748"/>
                </a:lnTo>
                <a:lnTo>
                  <a:pt x="462000" y="71843"/>
                </a:lnTo>
                <a:lnTo>
                  <a:pt x="503428" y="51523"/>
                </a:lnTo>
                <a:lnTo>
                  <a:pt x="544995" y="31711"/>
                </a:lnTo>
                <a:lnTo>
                  <a:pt x="586613" y="12331"/>
                </a:lnTo>
                <a:lnTo>
                  <a:pt x="591870" y="6362"/>
                </a:lnTo>
                <a:lnTo>
                  <a:pt x="590829" y="0"/>
                </a:lnTo>
                <a:lnTo>
                  <a:pt x="564299" y="0"/>
                </a:lnTo>
                <a:lnTo>
                  <a:pt x="486117" y="36982"/>
                </a:lnTo>
                <a:lnTo>
                  <a:pt x="441083" y="59220"/>
                </a:lnTo>
                <a:lnTo>
                  <a:pt x="396443" y="82130"/>
                </a:lnTo>
                <a:lnTo>
                  <a:pt x="352018" y="105981"/>
                </a:lnTo>
                <a:lnTo>
                  <a:pt x="297472" y="89242"/>
                </a:lnTo>
                <a:lnTo>
                  <a:pt x="298742" y="84493"/>
                </a:lnTo>
                <a:lnTo>
                  <a:pt x="302183" y="71602"/>
                </a:lnTo>
                <a:lnTo>
                  <a:pt x="310781" y="39319"/>
                </a:lnTo>
                <a:lnTo>
                  <a:pt x="319430" y="0"/>
                </a:lnTo>
                <a:lnTo>
                  <a:pt x="298056" y="0"/>
                </a:lnTo>
                <a:lnTo>
                  <a:pt x="293522" y="21945"/>
                </a:lnTo>
                <a:lnTo>
                  <a:pt x="281736" y="68427"/>
                </a:lnTo>
                <a:lnTo>
                  <a:pt x="258953" y="22009"/>
                </a:lnTo>
                <a:lnTo>
                  <a:pt x="246849" y="0"/>
                </a:lnTo>
                <a:lnTo>
                  <a:pt x="223926" y="0"/>
                </a:lnTo>
                <a:lnTo>
                  <a:pt x="242379" y="33566"/>
                </a:lnTo>
                <a:lnTo>
                  <a:pt x="264744" y="79209"/>
                </a:lnTo>
                <a:lnTo>
                  <a:pt x="210324" y="62992"/>
                </a:lnTo>
                <a:lnTo>
                  <a:pt x="155613" y="47955"/>
                </a:lnTo>
                <a:lnTo>
                  <a:pt x="100444" y="34798"/>
                </a:lnTo>
                <a:lnTo>
                  <a:pt x="44640" y="24206"/>
                </a:lnTo>
                <a:lnTo>
                  <a:pt x="36436" y="26123"/>
                </a:lnTo>
                <a:lnTo>
                  <a:pt x="32118" y="32562"/>
                </a:lnTo>
                <a:lnTo>
                  <a:pt x="32715" y="39801"/>
                </a:lnTo>
                <a:lnTo>
                  <a:pt x="39281" y="44119"/>
                </a:lnTo>
                <a:lnTo>
                  <a:pt x="86537" y="52933"/>
                </a:lnTo>
                <a:lnTo>
                  <a:pt x="133337" y="63588"/>
                </a:lnTo>
                <a:lnTo>
                  <a:pt x="179781" y="75679"/>
                </a:lnTo>
                <a:lnTo>
                  <a:pt x="225945" y="88811"/>
                </a:lnTo>
                <a:lnTo>
                  <a:pt x="271945" y="102577"/>
                </a:lnTo>
                <a:lnTo>
                  <a:pt x="267195" y="118135"/>
                </a:lnTo>
                <a:lnTo>
                  <a:pt x="262318" y="133680"/>
                </a:lnTo>
                <a:lnTo>
                  <a:pt x="257314" y="149199"/>
                </a:lnTo>
                <a:lnTo>
                  <a:pt x="252196" y="164706"/>
                </a:lnTo>
                <a:lnTo>
                  <a:pt x="207302" y="194030"/>
                </a:lnTo>
                <a:lnTo>
                  <a:pt x="163525" y="224878"/>
                </a:lnTo>
                <a:lnTo>
                  <a:pt x="121018" y="257378"/>
                </a:lnTo>
                <a:lnTo>
                  <a:pt x="79971" y="291680"/>
                </a:lnTo>
                <a:lnTo>
                  <a:pt x="40525" y="327939"/>
                </a:lnTo>
                <a:lnTo>
                  <a:pt x="2832" y="366280"/>
                </a:lnTo>
                <a:lnTo>
                  <a:pt x="0" y="374053"/>
                </a:lnTo>
                <a:lnTo>
                  <a:pt x="3289" y="380949"/>
                </a:lnTo>
                <a:lnTo>
                  <a:pt x="9994" y="384187"/>
                </a:lnTo>
                <a:lnTo>
                  <a:pt x="17373" y="381012"/>
                </a:lnTo>
                <a:lnTo>
                  <a:pt x="51511" y="346202"/>
                </a:lnTo>
                <a:lnTo>
                  <a:pt x="87096" y="313143"/>
                </a:lnTo>
                <a:lnTo>
                  <a:pt x="124015" y="281711"/>
                </a:lnTo>
                <a:lnTo>
                  <a:pt x="162140" y="251802"/>
                </a:lnTo>
                <a:lnTo>
                  <a:pt x="201371" y="223316"/>
                </a:lnTo>
                <a:lnTo>
                  <a:pt x="241579" y="196126"/>
                </a:lnTo>
                <a:lnTo>
                  <a:pt x="224066" y="246557"/>
                </a:lnTo>
                <a:lnTo>
                  <a:pt x="206552" y="296913"/>
                </a:lnTo>
                <a:lnTo>
                  <a:pt x="189611" y="347218"/>
                </a:lnTo>
                <a:lnTo>
                  <a:pt x="173837" y="397535"/>
                </a:lnTo>
                <a:lnTo>
                  <a:pt x="159804" y="447878"/>
                </a:lnTo>
                <a:lnTo>
                  <a:pt x="148082" y="498309"/>
                </a:lnTo>
                <a:lnTo>
                  <a:pt x="149707" y="506463"/>
                </a:lnTo>
                <a:lnTo>
                  <a:pt x="156070" y="510794"/>
                </a:lnTo>
                <a:lnTo>
                  <a:pt x="163436" y="510247"/>
                </a:lnTo>
                <a:lnTo>
                  <a:pt x="168084" y="503783"/>
                </a:lnTo>
                <a:lnTo>
                  <a:pt x="178904" y="457288"/>
                </a:lnTo>
                <a:lnTo>
                  <a:pt x="191693" y="410832"/>
                </a:lnTo>
                <a:lnTo>
                  <a:pt x="205994" y="364413"/>
                </a:lnTo>
                <a:lnTo>
                  <a:pt x="221386" y="317982"/>
                </a:lnTo>
                <a:lnTo>
                  <a:pt x="237401" y="271500"/>
                </a:lnTo>
                <a:lnTo>
                  <a:pt x="253606" y="224955"/>
                </a:lnTo>
                <a:lnTo>
                  <a:pt x="262343" y="199351"/>
                </a:lnTo>
                <a:lnTo>
                  <a:pt x="269532" y="178308"/>
                </a:lnTo>
                <a:lnTo>
                  <a:pt x="284670" y="168960"/>
                </a:lnTo>
                <a:lnTo>
                  <a:pt x="299910" y="159753"/>
                </a:lnTo>
                <a:lnTo>
                  <a:pt x="317525" y="203225"/>
                </a:lnTo>
                <a:lnTo>
                  <a:pt x="334911" y="246824"/>
                </a:lnTo>
                <a:lnTo>
                  <a:pt x="352425" y="290347"/>
                </a:lnTo>
                <a:lnTo>
                  <a:pt x="370459" y="333603"/>
                </a:lnTo>
                <a:lnTo>
                  <a:pt x="389394" y="376377"/>
                </a:lnTo>
                <a:lnTo>
                  <a:pt x="395363" y="381635"/>
                </a:lnTo>
                <a:lnTo>
                  <a:pt x="402653" y="380492"/>
                </a:lnTo>
                <a:lnTo>
                  <a:pt x="407860" y="374815"/>
                </a:lnTo>
                <a:lnTo>
                  <a:pt x="407568" y="366496"/>
                </a:lnTo>
                <a:lnTo>
                  <a:pt x="388404" y="323507"/>
                </a:lnTo>
                <a:lnTo>
                  <a:pt x="370179" y="280123"/>
                </a:lnTo>
                <a:lnTo>
                  <a:pt x="352488" y="236524"/>
                </a:lnTo>
                <a:lnTo>
                  <a:pt x="334962" y="192900"/>
                </a:lnTo>
                <a:lnTo>
                  <a:pt x="322897" y="163322"/>
                </a:lnTo>
                <a:lnTo>
                  <a:pt x="317220" y="149415"/>
                </a:lnTo>
                <a:lnTo>
                  <a:pt x="326644" y="143941"/>
                </a:lnTo>
                <a:lnTo>
                  <a:pt x="345605" y="133146"/>
                </a:lnTo>
                <a:lnTo>
                  <a:pt x="355130" y="127825"/>
                </a:lnTo>
                <a:lnTo>
                  <a:pt x="404825" y="142290"/>
                </a:lnTo>
                <a:lnTo>
                  <a:pt x="454774" y="155702"/>
                </a:lnTo>
                <a:lnTo>
                  <a:pt x="505104" y="167551"/>
                </a:lnTo>
                <a:lnTo>
                  <a:pt x="555942" y="177355"/>
                </a:lnTo>
                <a:lnTo>
                  <a:pt x="607390" y="184607"/>
                </a:lnTo>
                <a:lnTo>
                  <a:pt x="614857" y="182219"/>
                </a:lnTo>
                <a:lnTo>
                  <a:pt x="617334" y="175425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5746" y="0"/>
            <a:ext cx="798011" cy="49031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04704" y="3858390"/>
            <a:ext cx="307848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185">
                <a:solidFill>
                  <a:srgbClr val="494949"/>
                </a:solidFill>
                <a:latin typeface="Microsoft Sans Serif"/>
                <a:cs typeface="Microsoft Sans Serif"/>
              </a:rPr>
              <a:t>J</a:t>
            </a:r>
            <a:r>
              <a:rPr dirty="0" sz="9000" spc="-1180">
                <a:solidFill>
                  <a:srgbClr val="494949"/>
                </a:solidFill>
                <a:latin typeface="Microsoft Sans Serif"/>
                <a:cs typeface="Microsoft Sans Serif"/>
              </a:rPr>
              <a:t>S</a:t>
            </a:r>
            <a:r>
              <a:rPr dirty="0" sz="9000" spc="610">
                <a:solidFill>
                  <a:srgbClr val="494949"/>
                </a:solidFill>
                <a:latin typeface="Microsoft Sans Serif"/>
                <a:cs typeface="Microsoft Sans Serif"/>
              </a:rPr>
              <a:t>O</a:t>
            </a:r>
            <a:r>
              <a:rPr dirty="0" sz="9000" spc="409">
                <a:solidFill>
                  <a:srgbClr val="494949"/>
                </a:solidFill>
                <a:latin typeface="Microsoft Sans Serif"/>
                <a:cs typeface="Microsoft Sans Serif"/>
              </a:rPr>
              <a:t>N</a:t>
            </a:r>
            <a:endParaRPr sz="9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DD8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079561" y="1072006"/>
            <a:ext cx="4350385" cy="1943100"/>
            <a:chOff x="12079561" y="1072006"/>
            <a:chExt cx="4350385" cy="1943100"/>
          </a:xfrm>
        </p:grpSpPr>
        <p:sp>
          <p:nvSpPr>
            <p:cNvPr id="4" name="object 4"/>
            <p:cNvSpPr/>
            <p:nvPr/>
          </p:nvSpPr>
          <p:spPr>
            <a:xfrm>
              <a:off x="12101708" y="1088001"/>
              <a:ext cx="4307205" cy="1920239"/>
            </a:xfrm>
            <a:custGeom>
              <a:avLst/>
              <a:gdLst/>
              <a:ahLst/>
              <a:cxnLst/>
              <a:rect l="l" t="t" r="r" b="b"/>
              <a:pathLst>
                <a:path w="4307205" h="1920239">
                  <a:moveTo>
                    <a:pt x="1394448" y="1920159"/>
                  </a:moveTo>
                  <a:lnTo>
                    <a:pt x="1345939" y="1917157"/>
                  </a:lnTo>
                  <a:lnTo>
                    <a:pt x="1298133" y="1908798"/>
                  </a:lnTo>
                  <a:lnTo>
                    <a:pt x="1251508" y="1894809"/>
                  </a:lnTo>
                  <a:lnTo>
                    <a:pt x="1206025" y="1874388"/>
                  </a:lnTo>
                  <a:lnTo>
                    <a:pt x="1163630" y="1847904"/>
                  </a:lnTo>
                  <a:lnTo>
                    <a:pt x="1125134" y="1816018"/>
                  </a:lnTo>
                  <a:lnTo>
                    <a:pt x="1091349" y="1779390"/>
                  </a:lnTo>
                  <a:lnTo>
                    <a:pt x="1063085" y="1738678"/>
                  </a:lnTo>
                  <a:lnTo>
                    <a:pt x="1023723" y="1765369"/>
                  </a:lnTo>
                  <a:lnTo>
                    <a:pt x="980806" y="1786198"/>
                  </a:lnTo>
                  <a:lnTo>
                    <a:pt x="935286" y="1801017"/>
                  </a:lnTo>
                  <a:lnTo>
                    <a:pt x="888118" y="1809679"/>
                  </a:lnTo>
                  <a:lnTo>
                    <a:pt x="840254" y="1812036"/>
                  </a:lnTo>
                  <a:lnTo>
                    <a:pt x="792647" y="1807940"/>
                  </a:lnTo>
                  <a:lnTo>
                    <a:pt x="746250" y="1797245"/>
                  </a:lnTo>
                  <a:lnTo>
                    <a:pt x="702017" y="1779802"/>
                  </a:lnTo>
                  <a:lnTo>
                    <a:pt x="660901" y="1755465"/>
                  </a:lnTo>
                  <a:lnTo>
                    <a:pt x="623591" y="1724008"/>
                  </a:lnTo>
                  <a:lnTo>
                    <a:pt x="592010" y="1687135"/>
                  </a:lnTo>
                  <a:lnTo>
                    <a:pt x="566344" y="1645856"/>
                  </a:lnTo>
                  <a:lnTo>
                    <a:pt x="546782" y="1601180"/>
                  </a:lnTo>
                  <a:lnTo>
                    <a:pt x="533512" y="1554114"/>
                  </a:lnTo>
                  <a:lnTo>
                    <a:pt x="526720" y="1505669"/>
                  </a:lnTo>
                  <a:lnTo>
                    <a:pt x="526596" y="1456851"/>
                  </a:lnTo>
                  <a:lnTo>
                    <a:pt x="533326" y="1408671"/>
                  </a:lnTo>
                  <a:lnTo>
                    <a:pt x="547098" y="1362137"/>
                  </a:lnTo>
                  <a:lnTo>
                    <a:pt x="496779" y="1378354"/>
                  </a:lnTo>
                  <a:lnTo>
                    <a:pt x="445207" y="1390138"/>
                  </a:lnTo>
                  <a:lnTo>
                    <a:pt x="392795" y="1397431"/>
                  </a:lnTo>
                  <a:lnTo>
                    <a:pt x="339954" y="1400178"/>
                  </a:lnTo>
                  <a:lnTo>
                    <a:pt x="287094" y="1398322"/>
                  </a:lnTo>
                  <a:lnTo>
                    <a:pt x="234627" y="1391807"/>
                  </a:lnTo>
                  <a:lnTo>
                    <a:pt x="182964" y="1380577"/>
                  </a:lnTo>
                  <a:lnTo>
                    <a:pt x="134931" y="1364411"/>
                  </a:lnTo>
                  <a:lnTo>
                    <a:pt x="89360" y="1341426"/>
                  </a:lnTo>
                  <a:lnTo>
                    <a:pt x="49694" y="1311381"/>
                  </a:lnTo>
                  <a:lnTo>
                    <a:pt x="19378" y="1274035"/>
                  </a:lnTo>
                  <a:lnTo>
                    <a:pt x="1855" y="1229143"/>
                  </a:lnTo>
                  <a:lnTo>
                    <a:pt x="0" y="1182009"/>
                  </a:lnTo>
                  <a:lnTo>
                    <a:pt x="11368" y="1135845"/>
                  </a:lnTo>
                  <a:lnTo>
                    <a:pt x="32368" y="1091818"/>
                  </a:lnTo>
                  <a:lnTo>
                    <a:pt x="59410" y="1051093"/>
                  </a:lnTo>
                  <a:lnTo>
                    <a:pt x="90128" y="1012872"/>
                  </a:lnTo>
                  <a:lnTo>
                    <a:pt x="123397" y="977085"/>
                  </a:lnTo>
                  <a:lnTo>
                    <a:pt x="159021" y="943721"/>
                  </a:lnTo>
                  <a:lnTo>
                    <a:pt x="196804" y="912770"/>
                  </a:lnTo>
                  <a:lnTo>
                    <a:pt x="236548" y="884220"/>
                  </a:lnTo>
                  <a:lnTo>
                    <a:pt x="278057" y="858060"/>
                  </a:lnTo>
                  <a:lnTo>
                    <a:pt x="321134" y="834279"/>
                  </a:lnTo>
                  <a:lnTo>
                    <a:pt x="365583" y="812865"/>
                  </a:lnTo>
                  <a:lnTo>
                    <a:pt x="411207" y="793807"/>
                  </a:lnTo>
                  <a:lnTo>
                    <a:pt x="457809" y="777095"/>
                  </a:lnTo>
                  <a:lnTo>
                    <a:pt x="505192" y="762717"/>
                  </a:lnTo>
                  <a:lnTo>
                    <a:pt x="553161" y="750662"/>
                  </a:lnTo>
                  <a:lnTo>
                    <a:pt x="601518" y="740919"/>
                  </a:lnTo>
                  <a:lnTo>
                    <a:pt x="649854" y="733398"/>
                  </a:lnTo>
                  <a:lnTo>
                    <a:pt x="698379" y="727840"/>
                  </a:lnTo>
                  <a:lnTo>
                    <a:pt x="747059" y="724132"/>
                  </a:lnTo>
                  <a:lnTo>
                    <a:pt x="795856" y="722164"/>
                  </a:lnTo>
                  <a:lnTo>
                    <a:pt x="844737" y="721824"/>
                  </a:lnTo>
                  <a:lnTo>
                    <a:pt x="893666" y="722999"/>
                  </a:lnTo>
                  <a:lnTo>
                    <a:pt x="942608" y="725579"/>
                  </a:lnTo>
                  <a:lnTo>
                    <a:pt x="991526" y="729451"/>
                  </a:lnTo>
                  <a:lnTo>
                    <a:pt x="1040387" y="734504"/>
                  </a:lnTo>
                  <a:lnTo>
                    <a:pt x="1089154" y="740625"/>
                  </a:lnTo>
                  <a:lnTo>
                    <a:pt x="1137792" y="747704"/>
                  </a:lnTo>
                  <a:lnTo>
                    <a:pt x="1143138" y="704649"/>
                  </a:lnTo>
                  <a:lnTo>
                    <a:pt x="1156351" y="662689"/>
                  </a:lnTo>
                  <a:lnTo>
                    <a:pt x="1176559" y="622789"/>
                  </a:lnTo>
                  <a:lnTo>
                    <a:pt x="1202886" y="585915"/>
                  </a:lnTo>
                  <a:lnTo>
                    <a:pt x="1234460" y="553034"/>
                  </a:lnTo>
                  <a:lnTo>
                    <a:pt x="1270404" y="525111"/>
                  </a:lnTo>
                  <a:lnTo>
                    <a:pt x="1309846" y="503113"/>
                  </a:lnTo>
                  <a:lnTo>
                    <a:pt x="1360391" y="484341"/>
                  </a:lnTo>
                  <a:lnTo>
                    <a:pt x="1412726" y="472701"/>
                  </a:lnTo>
                  <a:lnTo>
                    <a:pt x="1466318" y="467410"/>
                  </a:lnTo>
                  <a:lnTo>
                    <a:pt x="1520638" y="467689"/>
                  </a:lnTo>
                  <a:lnTo>
                    <a:pt x="1575153" y="472757"/>
                  </a:lnTo>
                  <a:lnTo>
                    <a:pt x="1585826" y="427631"/>
                  </a:lnTo>
                  <a:lnTo>
                    <a:pt x="1600319" y="383579"/>
                  </a:lnTo>
                  <a:lnTo>
                    <a:pt x="1618432" y="340824"/>
                  </a:lnTo>
                  <a:lnTo>
                    <a:pt x="1639963" y="299584"/>
                  </a:lnTo>
                  <a:lnTo>
                    <a:pt x="1664712" y="260081"/>
                  </a:lnTo>
                  <a:lnTo>
                    <a:pt x="1692476" y="222535"/>
                  </a:lnTo>
                  <a:lnTo>
                    <a:pt x="1723056" y="187166"/>
                  </a:lnTo>
                  <a:lnTo>
                    <a:pt x="1756248" y="154195"/>
                  </a:lnTo>
                  <a:lnTo>
                    <a:pt x="1791853" y="123842"/>
                  </a:lnTo>
                  <a:lnTo>
                    <a:pt x="1829669" y="96327"/>
                  </a:lnTo>
                  <a:lnTo>
                    <a:pt x="1869495" y="71872"/>
                  </a:lnTo>
                  <a:lnTo>
                    <a:pt x="1911129" y="50696"/>
                  </a:lnTo>
                  <a:lnTo>
                    <a:pt x="1954371" y="33020"/>
                  </a:lnTo>
                  <a:lnTo>
                    <a:pt x="1999018" y="19064"/>
                  </a:lnTo>
                  <a:lnTo>
                    <a:pt x="2047194" y="8542"/>
                  </a:lnTo>
                  <a:lnTo>
                    <a:pt x="2095940" y="2226"/>
                  </a:lnTo>
                  <a:lnTo>
                    <a:pt x="2144988" y="0"/>
                  </a:lnTo>
                  <a:lnTo>
                    <a:pt x="2194072" y="1745"/>
                  </a:lnTo>
                  <a:lnTo>
                    <a:pt x="2242926" y="7344"/>
                  </a:lnTo>
                  <a:lnTo>
                    <a:pt x="2291283" y="16682"/>
                  </a:lnTo>
                  <a:lnTo>
                    <a:pt x="2338876" y="29639"/>
                  </a:lnTo>
                  <a:lnTo>
                    <a:pt x="2385440" y="46100"/>
                  </a:lnTo>
                  <a:lnTo>
                    <a:pt x="2430707" y="65946"/>
                  </a:lnTo>
                  <a:lnTo>
                    <a:pt x="2474410" y="89061"/>
                  </a:lnTo>
                  <a:lnTo>
                    <a:pt x="2516285" y="115328"/>
                  </a:lnTo>
                  <a:lnTo>
                    <a:pt x="2556063" y="144629"/>
                  </a:lnTo>
                  <a:lnTo>
                    <a:pt x="2593478" y="176846"/>
                  </a:lnTo>
                  <a:lnTo>
                    <a:pt x="2628264" y="211864"/>
                  </a:lnTo>
                  <a:lnTo>
                    <a:pt x="2660154" y="249564"/>
                  </a:lnTo>
                  <a:lnTo>
                    <a:pt x="2688591" y="289210"/>
                  </a:lnTo>
                  <a:lnTo>
                    <a:pt x="2713871" y="330807"/>
                  </a:lnTo>
                  <a:lnTo>
                    <a:pt x="2735988" y="374125"/>
                  </a:lnTo>
                  <a:lnTo>
                    <a:pt x="2754934" y="418935"/>
                  </a:lnTo>
                  <a:lnTo>
                    <a:pt x="2770702" y="465005"/>
                  </a:lnTo>
                  <a:lnTo>
                    <a:pt x="2783286" y="512106"/>
                  </a:lnTo>
                  <a:lnTo>
                    <a:pt x="2792680" y="560007"/>
                  </a:lnTo>
                  <a:lnTo>
                    <a:pt x="2798875" y="608479"/>
                  </a:lnTo>
                  <a:lnTo>
                    <a:pt x="2801866" y="657291"/>
                  </a:lnTo>
                  <a:lnTo>
                    <a:pt x="2801645" y="706214"/>
                  </a:lnTo>
                  <a:lnTo>
                    <a:pt x="2839032" y="678491"/>
                  </a:lnTo>
                  <a:lnTo>
                    <a:pt x="2877778" y="652827"/>
                  </a:lnTo>
                  <a:lnTo>
                    <a:pt x="2917864" y="629497"/>
                  </a:lnTo>
                  <a:lnTo>
                    <a:pt x="2959271" y="608776"/>
                  </a:lnTo>
                  <a:lnTo>
                    <a:pt x="3001979" y="590940"/>
                  </a:lnTo>
                  <a:lnTo>
                    <a:pt x="3045968" y="576264"/>
                  </a:lnTo>
                  <a:lnTo>
                    <a:pt x="3091678" y="565094"/>
                  </a:lnTo>
                  <a:lnTo>
                    <a:pt x="3138298" y="557932"/>
                  </a:lnTo>
                  <a:lnTo>
                    <a:pt x="3185345" y="554958"/>
                  </a:lnTo>
                  <a:lnTo>
                    <a:pt x="3232334" y="556356"/>
                  </a:lnTo>
                  <a:lnTo>
                    <a:pt x="3278780" y="562309"/>
                  </a:lnTo>
                  <a:lnTo>
                    <a:pt x="3324199" y="572998"/>
                  </a:lnTo>
                  <a:lnTo>
                    <a:pt x="3368105" y="588607"/>
                  </a:lnTo>
                  <a:lnTo>
                    <a:pt x="3410015" y="609317"/>
                  </a:lnTo>
                  <a:lnTo>
                    <a:pt x="3454994" y="639990"/>
                  </a:lnTo>
                  <a:lnTo>
                    <a:pt x="3494855" y="677260"/>
                  </a:lnTo>
                  <a:lnTo>
                    <a:pt x="3528627" y="720026"/>
                  </a:lnTo>
                  <a:lnTo>
                    <a:pt x="3555338" y="767187"/>
                  </a:lnTo>
                  <a:lnTo>
                    <a:pt x="3597193" y="745021"/>
                  </a:lnTo>
                  <a:lnTo>
                    <a:pt x="3639668" y="724352"/>
                  </a:lnTo>
                  <a:lnTo>
                    <a:pt x="3682877" y="705513"/>
                  </a:lnTo>
                  <a:lnTo>
                    <a:pt x="3726940" y="688832"/>
                  </a:lnTo>
                  <a:lnTo>
                    <a:pt x="3771972" y="674640"/>
                  </a:lnTo>
                  <a:lnTo>
                    <a:pt x="3820109" y="663154"/>
                  </a:lnTo>
                  <a:lnTo>
                    <a:pt x="3869209" y="655475"/>
                  </a:lnTo>
                  <a:lnTo>
                    <a:pt x="3918734" y="651945"/>
                  </a:lnTo>
                  <a:lnTo>
                    <a:pt x="3968145" y="652905"/>
                  </a:lnTo>
                  <a:lnTo>
                    <a:pt x="4016902" y="658697"/>
                  </a:lnTo>
                  <a:lnTo>
                    <a:pt x="4064468" y="669661"/>
                  </a:lnTo>
                  <a:lnTo>
                    <a:pt x="4110303" y="686140"/>
                  </a:lnTo>
                  <a:lnTo>
                    <a:pt x="4153868" y="708475"/>
                  </a:lnTo>
                  <a:lnTo>
                    <a:pt x="4194014" y="737269"/>
                  </a:lnTo>
                  <a:lnTo>
                    <a:pt x="4229392" y="772083"/>
                  </a:lnTo>
                  <a:lnTo>
                    <a:pt x="4259171" y="811793"/>
                  </a:lnTo>
                  <a:lnTo>
                    <a:pt x="4282517" y="855277"/>
                  </a:lnTo>
                  <a:lnTo>
                    <a:pt x="4298598" y="901412"/>
                  </a:lnTo>
                  <a:lnTo>
                    <a:pt x="4306581" y="949073"/>
                  </a:lnTo>
                  <a:lnTo>
                    <a:pt x="4305634" y="997138"/>
                  </a:lnTo>
                  <a:lnTo>
                    <a:pt x="4294925" y="1044483"/>
                  </a:lnTo>
                  <a:lnTo>
                    <a:pt x="4276417" y="1085834"/>
                  </a:lnTo>
                  <a:lnTo>
                    <a:pt x="4251236" y="1123096"/>
                  </a:lnTo>
                  <a:lnTo>
                    <a:pt x="4220446" y="1156363"/>
                  </a:lnTo>
                  <a:lnTo>
                    <a:pt x="4185115" y="1185733"/>
                  </a:lnTo>
                  <a:lnTo>
                    <a:pt x="4146307" y="1211300"/>
                  </a:lnTo>
                  <a:lnTo>
                    <a:pt x="4105090" y="1233160"/>
                  </a:lnTo>
                  <a:lnTo>
                    <a:pt x="4062530" y="1251410"/>
                  </a:lnTo>
                  <a:lnTo>
                    <a:pt x="4017685" y="1266986"/>
                  </a:lnTo>
                  <a:lnTo>
                    <a:pt x="3971951" y="1279664"/>
                  </a:lnTo>
                  <a:lnTo>
                    <a:pt x="3925512" y="1289449"/>
                  </a:lnTo>
                  <a:lnTo>
                    <a:pt x="3878548" y="1296347"/>
                  </a:lnTo>
                  <a:lnTo>
                    <a:pt x="3831241" y="1300362"/>
                  </a:lnTo>
                  <a:lnTo>
                    <a:pt x="3783773" y="1301499"/>
                  </a:lnTo>
                  <a:lnTo>
                    <a:pt x="3736325" y="1299764"/>
                  </a:lnTo>
                  <a:lnTo>
                    <a:pt x="3689080" y="1295162"/>
                  </a:lnTo>
                  <a:lnTo>
                    <a:pt x="3683166" y="1341714"/>
                  </a:lnTo>
                  <a:lnTo>
                    <a:pt x="3672663" y="1387382"/>
                  </a:lnTo>
                  <a:lnTo>
                    <a:pt x="3657819" y="1431847"/>
                  </a:lnTo>
                  <a:lnTo>
                    <a:pt x="3638884" y="1474794"/>
                  </a:lnTo>
                  <a:lnTo>
                    <a:pt x="3616106" y="1515905"/>
                  </a:lnTo>
                  <a:lnTo>
                    <a:pt x="3589733" y="1554863"/>
                  </a:lnTo>
                  <a:lnTo>
                    <a:pt x="3560015" y="1591351"/>
                  </a:lnTo>
                  <a:lnTo>
                    <a:pt x="3527201" y="1625054"/>
                  </a:lnTo>
                  <a:lnTo>
                    <a:pt x="3491538" y="1655653"/>
                  </a:lnTo>
                  <a:lnTo>
                    <a:pt x="3453276" y="1682832"/>
                  </a:lnTo>
                  <a:lnTo>
                    <a:pt x="3412663" y="1706273"/>
                  </a:lnTo>
                  <a:lnTo>
                    <a:pt x="3369949" y="1725661"/>
                  </a:lnTo>
                  <a:lnTo>
                    <a:pt x="3325381" y="1740678"/>
                  </a:lnTo>
                  <a:lnTo>
                    <a:pt x="3276339" y="1751570"/>
                  </a:lnTo>
                  <a:lnTo>
                    <a:pt x="3226533" y="1757115"/>
                  </a:lnTo>
                  <a:lnTo>
                    <a:pt x="3176424" y="1757484"/>
                  </a:lnTo>
                  <a:lnTo>
                    <a:pt x="3126469" y="1752847"/>
                  </a:lnTo>
                  <a:lnTo>
                    <a:pt x="3077129" y="1743375"/>
                  </a:lnTo>
                  <a:lnTo>
                    <a:pt x="3028862" y="1729236"/>
                  </a:lnTo>
                  <a:lnTo>
                    <a:pt x="2982129" y="1710603"/>
                  </a:lnTo>
                  <a:lnTo>
                    <a:pt x="2937387" y="1687644"/>
                  </a:lnTo>
                  <a:lnTo>
                    <a:pt x="2895097" y="1660529"/>
                  </a:lnTo>
                  <a:lnTo>
                    <a:pt x="2855717" y="1629430"/>
                  </a:lnTo>
                  <a:lnTo>
                    <a:pt x="2824632" y="1666438"/>
                  </a:lnTo>
                  <a:lnTo>
                    <a:pt x="2790903" y="1701092"/>
                  </a:lnTo>
                  <a:lnTo>
                    <a:pt x="2754747" y="1733260"/>
                  </a:lnTo>
                  <a:lnTo>
                    <a:pt x="2716379" y="1762810"/>
                  </a:lnTo>
                  <a:lnTo>
                    <a:pt x="2676015" y="1789609"/>
                  </a:lnTo>
                  <a:lnTo>
                    <a:pt x="2633869" y="1813525"/>
                  </a:lnTo>
                  <a:lnTo>
                    <a:pt x="2590158" y="1834425"/>
                  </a:lnTo>
                  <a:lnTo>
                    <a:pt x="2545096" y="1852178"/>
                  </a:lnTo>
                  <a:lnTo>
                    <a:pt x="2498901" y="1866651"/>
                  </a:lnTo>
                  <a:lnTo>
                    <a:pt x="2451787" y="1877712"/>
                  </a:lnTo>
                  <a:lnTo>
                    <a:pt x="2403969" y="1885228"/>
                  </a:lnTo>
                  <a:lnTo>
                    <a:pt x="2355664" y="1889068"/>
                  </a:lnTo>
                  <a:lnTo>
                    <a:pt x="2305203" y="1889061"/>
                  </a:lnTo>
                  <a:lnTo>
                    <a:pt x="2254961" y="1885046"/>
                  </a:lnTo>
                  <a:lnTo>
                    <a:pt x="2205191" y="1877152"/>
                  </a:lnTo>
                  <a:lnTo>
                    <a:pt x="2156145" y="1865506"/>
                  </a:lnTo>
                  <a:lnTo>
                    <a:pt x="2108078" y="1850236"/>
                  </a:lnTo>
                  <a:lnTo>
                    <a:pt x="2061242" y="1831471"/>
                  </a:lnTo>
                  <a:lnTo>
                    <a:pt x="2015890" y="1809340"/>
                  </a:lnTo>
                  <a:lnTo>
                    <a:pt x="1972276" y="1783969"/>
                  </a:lnTo>
                  <a:lnTo>
                    <a:pt x="1930653" y="1755488"/>
                  </a:lnTo>
                  <a:lnTo>
                    <a:pt x="1891274" y="1724025"/>
                  </a:lnTo>
                  <a:lnTo>
                    <a:pt x="1854392" y="1689708"/>
                  </a:lnTo>
                  <a:lnTo>
                    <a:pt x="1821619" y="1724402"/>
                  </a:lnTo>
                  <a:lnTo>
                    <a:pt x="1787099" y="1757237"/>
                  </a:lnTo>
                  <a:lnTo>
                    <a:pt x="1750799" y="1787931"/>
                  </a:lnTo>
                  <a:lnTo>
                    <a:pt x="1712685" y="1816204"/>
                  </a:lnTo>
                  <a:lnTo>
                    <a:pt x="1672723" y="1841775"/>
                  </a:lnTo>
                  <a:lnTo>
                    <a:pt x="1630879" y="1864365"/>
                  </a:lnTo>
                  <a:lnTo>
                    <a:pt x="1585997" y="1884054"/>
                  </a:lnTo>
                  <a:lnTo>
                    <a:pt x="1539436" y="1899750"/>
                  </a:lnTo>
                  <a:lnTo>
                    <a:pt x="1491674" y="1911182"/>
                  </a:lnTo>
                  <a:lnTo>
                    <a:pt x="1443185" y="1918076"/>
                  </a:lnTo>
                  <a:lnTo>
                    <a:pt x="1394448" y="1920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079561" y="1072006"/>
              <a:ext cx="4350385" cy="1943100"/>
            </a:xfrm>
            <a:custGeom>
              <a:avLst/>
              <a:gdLst/>
              <a:ahLst/>
              <a:cxnLst/>
              <a:rect l="l" t="t" r="r" b="b"/>
              <a:pathLst>
                <a:path w="4350384" h="1943100">
                  <a:moveTo>
                    <a:pt x="1185308" y="736599"/>
                  </a:moveTo>
                  <a:lnTo>
                    <a:pt x="1140349" y="736599"/>
                  </a:lnTo>
                  <a:lnTo>
                    <a:pt x="1152177" y="685799"/>
                  </a:lnTo>
                  <a:lnTo>
                    <a:pt x="1173581" y="634999"/>
                  </a:lnTo>
                  <a:lnTo>
                    <a:pt x="1203185" y="596899"/>
                  </a:lnTo>
                  <a:lnTo>
                    <a:pt x="1239613" y="558799"/>
                  </a:lnTo>
                  <a:lnTo>
                    <a:pt x="1281492" y="520699"/>
                  </a:lnTo>
                  <a:lnTo>
                    <a:pt x="1327173" y="495299"/>
                  </a:lnTo>
                  <a:lnTo>
                    <a:pt x="1375391" y="482599"/>
                  </a:lnTo>
                  <a:lnTo>
                    <a:pt x="1476758" y="457199"/>
                  </a:lnTo>
                  <a:lnTo>
                    <a:pt x="1580235" y="457199"/>
                  </a:lnTo>
                  <a:lnTo>
                    <a:pt x="1593326" y="419099"/>
                  </a:lnTo>
                  <a:lnTo>
                    <a:pt x="1610212" y="368299"/>
                  </a:lnTo>
                  <a:lnTo>
                    <a:pt x="1630709" y="330199"/>
                  </a:lnTo>
                  <a:lnTo>
                    <a:pt x="1654638" y="279399"/>
                  </a:lnTo>
                  <a:lnTo>
                    <a:pt x="1681814" y="241299"/>
                  </a:lnTo>
                  <a:lnTo>
                    <a:pt x="1712059" y="203199"/>
                  </a:lnTo>
                  <a:lnTo>
                    <a:pt x="1745188" y="165099"/>
                  </a:lnTo>
                  <a:lnTo>
                    <a:pt x="1781022" y="139699"/>
                  </a:lnTo>
                  <a:lnTo>
                    <a:pt x="1820504" y="101599"/>
                  </a:lnTo>
                  <a:lnTo>
                    <a:pt x="1861897" y="76199"/>
                  </a:lnTo>
                  <a:lnTo>
                    <a:pt x="1904971" y="50799"/>
                  </a:lnTo>
                  <a:lnTo>
                    <a:pt x="1949500" y="38099"/>
                  </a:lnTo>
                  <a:lnTo>
                    <a:pt x="2089527" y="0"/>
                  </a:lnTo>
                  <a:lnTo>
                    <a:pt x="2282745" y="0"/>
                  </a:lnTo>
                  <a:lnTo>
                    <a:pt x="2378038" y="25399"/>
                  </a:lnTo>
                  <a:lnTo>
                    <a:pt x="2126933" y="25399"/>
                  </a:lnTo>
                  <a:lnTo>
                    <a:pt x="2029648" y="50799"/>
                  </a:lnTo>
                  <a:lnTo>
                    <a:pt x="1938364" y="76199"/>
                  </a:lnTo>
                  <a:lnTo>
                    <a:pt x="1895395" y="101599"/>
                  </a:lnTo>
                  <a:lnTo>
                    <a:pt x="1854518" y="126999"/>
                  </a:lnTo>
                  <a:lnTo>
                    <a:pt x="1815965" y="152399"/>
                  </a:lnTo>
                  <a:lnTo>
                    <a:pt x="1779967" y="190499"/>
                  </a:lnTo>
                  <a:lnTo>
                    <a:pt x="1746755" y="228599"/>
                  </a:lnTo>
                  <a:lnTo>
                    <a:pt x="1716562" y="266699"/>
                  </a:lnTo>
                  <a:lnTo>
                    <a:pt x="1689619" y="304799"/>
                  </a:lnTo>
                  <a:lnTo>
                    <a:pt x="1666157" y="342899"/>
                  </a:lnTo>
                  <a:lnTo>
                    <a:pt x="1646410" y="393699"/>
                  </a:lnTo>
                  <a:lnTo>
                    <a:pt x="1630607" y="431799"/>
                  </a:lnTo>
                  <a:lnTo>
                    <a:pt x="1618982" y="482599"/>
                  </a:lnTo>
                  <a:lnTo>
                    <a:pt x="1615050" y="495299"/>
                  </a:lnTo>
                  <a:lnTo>
                    <a:pt x="1441900" y="495299"/>
                  </a:lnTo>
                  <a:lnTo>
                    <a:pt x="1393434" y="507999"/>
                  </a:lnTo>
                  <a:lnTo>
                    <a:pt x="1347111" y="520699"/>
                  </a:lnTo>
                  <a:lnTo>
                    <a:pt x="1303957" y="546099"/>
                  </a:lnTo>
                  <a:lnTo>
                    <a:pt x="1264945" y="584199"/>
                  </a:lnTo>
                  <a:lnTo>
                    <a:pt x="1231931" y="622299"/>
                  </a:lnTo>
                  <a:lnTo>
                    <a:pt x="1206189" y="660399"/>
                  </a:lnTo>
                  <a:lnTo>
                    <a:pt x="1188994" y="711199"/>
                  </a:lnTo>
                  <a:lnTo>
                    <a:pt x="1185308" y="736599"/>
                  </a:lnTo>
                  <a:close/>
                </a:path>
                <a:path w="4350384" h="1943100">
                  <a:moveTo>
                    <a:pt x="2827096" y="736599"/>
                  </a:moveTo>
                  <a:lnTo>
                    <a:pt x="2815369" y="736599"/>
                  </a:lnTo>
                  <a:lnTo>
                    <a:pt x="2806025" y="723899"/>
                  </a:lnTo>
                  <a:lnTo>
                    <a:pt x="2802460" y="711199"/>
                  </a:lnTo>
                  <a:lnTo>
                    <a:pt x="2802438" y="660399"/>
                  </a:lnTo>
                  <a:lnTo>
                    <a:pt x="2799170" y="622299"/>
                  </a:lnTo>
                  <a:lnTo>
                    <a:pt x="2792641" y="571499"/>
                  </a:lnTo>
                  <a:lnTo>
                    <a:pt x="2782834" y="520699"/>
                  </a:lnTo>
                  <a:lnTo>
                    <a:pt x="2769737" y="469899"/>
                  </a:lnTo>
                  <a:lnTo>
                    <a:pt x="2753332" y="431799"/>
                  </a:lnTo>
                  <a:lnTo>
                    <a:pt x="2733607" y="380999"/>
                  </a:lnTo>
                  <a:lnTo>
                    <a:pt x="2710544" y="342899"/>
                  </a:lnTo>
                  <a:lnTo>
                    <a:pt x="2684130" y="292099"/>
                  </a:lnTo>
                  <a:lnTo>
                    <a:pt x="2654276" y="253999"/>
                  </a:lnTo>
                  <a:lnTo>
                    <a:pt x="2621214" y="215899"/>
                  </a:lnTo>
                  <a:lnTo>
                    <a:pt x="2585228" y="190499"/>
                  </a:lnTo>
                  <a:lnTo>
                    <a:pt x="2546601" y="152399"/>
                  </a:lnTo>
                  <a:lnTo>
                    <a:pt x="2505617" y="126999"/>
                  </a:lnTo>
                  <a:lnTo>
                    <a:pt x="2462559" y="101599"/>
                  </a:lnTo>
                  <a:lnTo>
                    <a:pt x="2417712" y="76199"/>
                  </a:lnTo>
                  <a:lnTo>
                    <a:pt x="2371359" y="63499"/>
                  </a:lnTo>
                  <a:lnTo>
                    <a:pt x="2226101" y="25399"/>
                  </a:lnTo>
                  <a:lnTo>
                    <a:pt x="2378038" y="25399"/>
                  </a:lnTo>
                  <a:lnTo>
                    <a:pt x="2424557" y="38099"/>
                  </a:lnTo>
                  <a:lnTo>
                    <a:pt x="2470020" y="63499"/>
                  </a:lnTo>
                  <a:lnTo>
                    <a:pt x="2511951" y="88899"/>
                  </a:lnTo>
                  <a:lnTo>
                    <a:pt x="2552140" y="114299"/>
                  </a:lnTo>
                  <a:lnTo>
                    <a:pt x="2590402" y="139699"/>
                  </a:lnTo>
                  <a:lnTo>
                    <a:pt x="2626553" y="165099"/>
                  </a:lnTo>
                  <a:lnTo>
                    <a:pt x="2660411" y="203199"/>
                  </a:lnTo>
                  <a:lnTo>
                    <a:pt x="2691792" y="241299"/>
                  </a:lnTo>
                  <a:lnTo>
                    <a:pt x="2720511" y="279399"/>
                  </a:lnTo>
                  <a:lnTo>
                    <a:pt x="2746386" y="317499"/>
                  </a:lnTo>
                  <a:lnTo>
                    <a:pt x="2769239" y="355599"/>
                  </a:lnTo>
                  <a:lnTo>
                    <a:pt x="2789040" y="406399"/>
                  </a:lnTo>
                  <a:lnTo>
                    <a:pt x="2805820" y="444499"/>
                  </a:lnTo>
                  <a:lnTo>
                    <a:pt x="2819613" y="495299"/>
                  </a:lnTo>
                  <a:lnTo>
                    <a:pt x="2830451" y="533399"/>
                  </a:lnTo>
                  <a:lnTo>
                    <a:pt x="2838366" y="584199"/>
                  </a:lnTo>
                  <a:lnTo>
                    <a:pt x="2843392" y="634999"/>
                  </a:lnTo>
                  <a:lnTo>
                    <a:pt x="2845561" y="673099"/>
                  </a:lnTo>
                  <a:lnTo>
                    <a:pt x="2915449" y="673099"/>
                  </a:lnTo>
                  <a:lnTo>
                    <a:pt x="2875883" y="698499"/>
                  </a:lnTo>
                  <a:lnTo>
                    <a:pt x="2837811" y="723899"/>
                  </a:lnTo>
                  <a:lnTo>
                    <a:pt x="2827096" y="736599"/>
                  </a:lnTo>
                  <a:close/>
                </a:path>
                <a:path w="4350384" h="1943100">
                  <a:moveTo>
                    <a:pt x="2915449" y="673099"/>
                  </a:moveTo>
                  <a:lnTo>
                    <a:pt x="2845561" y="673099"/>
                  </a:lnTo>
                  <a:lnTo>
                    <a:pt x="2879309" y="660399"/>
                  </a:lnTo>
                  <a:lnTo>
                    <a:pt x="2914086" y="634999"/>
                  </a:lnTo>
                  <a:lnTo>
                    <a:pt x="2949908" y="609599"/>
                  </a:lnTo>
                  <a:lnTo>
                    <a:pt x="2986791" y="596899"/>
                  </a:lnTo>
                  <a:lnTo>
                    <a:pt x="3034931" y="584199"/>
                  </a:lnTo>
                  <a:lnTo>
                    <a:pt x="3084523" y="558799"/>
                  </a:lnTo>
                  <a:lnTo>
                    <a:pt x="3135163" y="558799"/>
                  </a:lnTo>
                  <a:lnTo>
                    <a:pt x="3186447" y="546099"/>
                  </a:lnTo>
                  <a:lnTo>
                    <a:pt x="3289333" y="546099"/>
                  </a:lnTo>
                  <a:lnTo>
                    <a:pt x="3340128" y="558799"/>
                  </a:lnTo>
                  <a:lnTo>
                    <a:pt x="3391518" y="584199"/>
                  </a:lnTo>
                  <a:lnTo>
                    <a:pt x="3132721" y="584199"/>
                  </a:lnTo>
                  <a:lnTo>
                    <a:pt x="3042265" y="609599"/>
                  </a:lnTo>
                  <a:lnTo>
                    <a:pt x="2998726" y="634999"/>
                  </a:lnTo>
                  <a:lnTo>
                    <a:pt x="2956426" y="647699"/>
                  </a:lnTo>
                  <a:lnTo>
                    <a:pt x="2915449" y="673099"/>
                  </a:lnTo>
                  <a:close/>
                </a:path>
                <a:path w="4350384" h="1943100">
                  <a:moveTo>
                    <a:pt x="3579446" y="800099"/>
                  </a:moveTo>
                  <a:lnTo>
                    <a:pt x="3571009" y="800099"/>
                  </a:lnTo>
                  <a:lnTo>
                    <a:pt x="3563242" y="787399"/>
                  </a:lnTo>
                  <a:lnTo>
                    <a:pt x="3557981" y="787399"/>
                  </a:lnTo>
                  <a:lnTo>
                    <a:pt x="3531843" y="736599"/>
                  </a:lnTo>
                  <a:lnTo>
                    <a:pt x="3500038" y="698499"/>
                  </a:lnTo>
                  <a:lnTo>
                    <a:pt x="3463224" y="660399"/>
                  </a:lnTo>
                  <a:lnTo>
                    <a:pt x="3422062" y="634999"/>
                  </a:lnTo>
                  <a:lnTo>
                    <a:pt x="3377210" y="609599"/>
                  </a:lnTo>
                  <a:lnTo>
                    <a:pt x="3329328" y="596899"/>
                  </a:lnTo>
                  <a:lnTo>
                    <a:pt x="3279075" y="584199"/>
                  </a:lnTo>
                  <a:lnTo>
                    <a:pt x="3391518" y="584199"/>
                  </a:lnTo>
                  <a:lnTo>
                    <a:pt x="3439796" y="596899"/>
                  </a:lnTo>
                  <a:lnTo>
                    <a:pt x="3484286" y="634999"/>
                  </a:lnTo>
                  <a:lnTo>
                    <a:pt x="3524313" y="660399"/>
                  </a:lnTo>
                  <a:lnTo>
                    <a:pt x="3559204" y="711199"/>
                  </a:lnTo>
                  <a:lnTo>
                    <a:pt x="3588282" y="749299"/>
                  </a:lnTo>
                  <a:lnTo>
                    <a:pt x="3679752" y="749299"/>
                  </a:lnTo>
                  <a:lnTo>
                    <a:pt x="3632737" y="761999"/>
                  </a:lnTo>
                  <a:lnTo>
                    <a:pt x="3586715" y="787399"/>
                  </a:lnTo>
                  <a:lnTo>
                    <a:pt x="3579446" y="800099"/>
                  </a:lnTo>
                  <a:close/>
                </a:path>
                <a:path w="4350384" h="1943100">
                  <a:moveTo>
                    <a:pt x="3679752" y="749299"/>
                  </a:moveTo>
                  <a:lnTo>
                    <a:pt x="3588282" y="749299"/>
                  </a:lnTo>
                  <a:lnTo>
                    <a:pt x="3632415" y="723899"/>
                  </a:lnTo>
                  <a:lnTo>
                    <a:pt x="3677392" y="711199"/>
                  </a:lnTo>
                  <a:lnTo>
                    <a:pt x="3723263" y="685799"/>
                  </a:lnTo>
                  <a:lnTo>
                    <a:pt x="3817890" y="660399"/>
                  </a:lnTo>
                  <a:lnTo>
                    <a:pt x="3863740" y="647699"/>
                  </a:lnTo>
                  <a:lnTo>
                    <a:pt x="4052122" y="647699"/>
                  </a:lnTo>
                  <a:lnTo>
                    <a:pt x="4097822" y="660399"/>
                  </a:lnTo>
                  <a:lnTo>
                    <a:pt x="4141908" y="673099"/>
                  </a:lnTo>
                  <a:lnTo>
                    <a:pt x="4162879" y="685799"/>
                  </a:lnTo>
                  <a:lnTo>
                    <a:pt x="3877190" y="685799"/>
                  </a:lnTo>
                  <a:lnTo>
                    <a:pt x="3727732" y="723899"/>
                  </a:lnTo>
                  <a:lnTo>
                    <a:pt x="3679752" y="749299"/>
                  </a:lnTo>
                  <a:close/>
                </a:path>
                <a:path w="4350384" h="1943100">
                  <a:moveTo>
                    <a:pt x="3396108" y="1752599"/>
                  </a:moveTo>
                  <a:lnTo>
                    <a:pt x="3268973" y="1752599"/>
                  </a:lnTo>
                  <a:lnTo>
                    <a:pt x="3368957" y="1727199"/>
                  </a:lnTo>
                  <a:lnTo>
                    <a:pt x="3416581" y="1701799"/>
                  </a:lnTo>
                  <a:lnTo>
                    <a:pt x="3462056" y="1676399"/>
                  </a:lnTo>
                  <a:lnTo>
                    <a:pt x="3504955" y="1650999"/>
                  </a:lnTo>
                  <a:lnTo>
                    <a:pt x="3542572" y="1612899"/>
                  </a:lnTo>
                  <a:lnTo>
                    <a:pt x="3576560" y="1574799"/>
                  </a:lnTo>
                  <a:lnTo>
                    <a:pt x="3606663" y="1536699"/>
                  </a:lnTo>
                  <a:lnTo>
                    <a:pt x="3632624" y="1498599"/>
                  </a:lnTo>
                  <a:lnTo>
                    <a:pt x="3654184" y="1447799"/>
                  </a:lnTo>
                  <a:lnTo>
                    <a:pt x="3671087" y="1396999"/>
                  </a:lnTo>
                  <a:lnTo>
                    <a:pt x="3683077" y="1358899"/>
                  </a:lnTo>
                  <a:lnTo>
                    <a:pt x="3689895" y="1308099"/>
                  </a:lnTo>
                  <a:lnTo>
                    <a:pt x="3693349" y="1295399"/>
                  </a:lnTo>
                  <a:lnTo>
                    <a:pt x="3876846" y="1295399"/>
                  </a:lnTo>
                  <a:lnTo>
                    <a:pt x="4081630" y="1244599"/>
                  </a:lnTo>
                  <a:lnTo>
                    <a:pt x="4127136" y="1219199"/>
                  </a:lnTo>
                  <a:lnTo>
                    <a:pt x="4170676" y="1193799"/>
                  </a:lnTo>
                  <a:lnTo>
                    <a:pt x="4210834" y="1168399"/>
                  </a:lnTo>
                  <a:lnTo>
                    <a:pt x="4246196" y="1130299"/>
                  </a:lnTo>
                  <a:lnTo>
                    <a:pt x="4275347" y="1092199"/>
                  </a:lnTo>
                  <a:lnTo>
                    <a:pt x="4296871" y="1054099"/>
                  </a:lnTo>
                  <a:lnTo>
                    <a:pt x="4306634" y="1003299"/>
                  </a:lnTo>
                  <a:lnTo>
                    <a:pt x="4306471" y="952499"/>
                  </a:lnTo>
                  <a:lnTo>
                    <a:pt x="4297263" y="901699"/>
                  </a:lnTo>
                  <a:lnTo>
                    <a:pt x="4279892" y="863599"/>
                  </a:lnTo>
                  <a:lnTo>
                    <a:pt x="4256035" y="825499"/>
                  </a:lnTo>
                  <a:lnTo>
                    <a:pt x="4227067" y="787399"/>
                  </a:lnTo>
                  <a:lnTo>
                    <a:pt x="4193618" y="761999"/>
                  </a:lnTo>
                  <a:lnTo>
                    <a:pt x="4156316" y="736599"/>
                  </a:lnTo>
                  <a:lnTo>
                    <a:pt x="4115789" y="711199"/>
                  </a:lnTo>
                  <a:lnTo>
                    <a:pt x="4072667" y="698499"/>
                  </a:lnTo>
                  <a:lnTo>
                    <a:pt x="4027577" y="685799"/>
                  </a:lnTo>
                  <a:lnTo>
                    <a:pt x="4162879" y="685799"/>
                  </a:lnTo>
                  <a:lnTo>
                    <a:pt x="4223122" y="723899"/>
                  </a:lnTo>
                  <a:lnTo>
                    <a:pt x="4258000" y="761999"/>
                  </a:lnTo>
                  <a:lnTo>
                    <a:pt x="4288182" y="800099"/>
                  </a:lnTo>
                  <a:lnTo>
                    <a:pt x="4313068" y="838199"/>
                  </a:lnTo>
                  <a:lnTo>
                    <a:pt x="4332059" y="876299"/>
                  </a:lnTo>
                  <a:lnTo>
                    <a:pt x="4344557" y="914399"/>
                  </a:lnTo>
                  <a:lnTo>
                    <a:pt x="4349962" y="965199"/>
                  </a:lnTo>
                  <a:lnTo>
                    <a:pt x="4347675" y="1015999"/>
                  </a:lnTo>
                  <a:lnTo>
                    <a:pt x="4337098" y="1054099"/>
                  </a:lnTo>
                  <a:lnTo>
                    <a:pt x="4317366" y="1104899"/>
                  </a:lnTo>
                  <a:lnTo>
                    <a:pt x="4291175" y="1142999"/>
                  </a:lnTo>
                  <a:lnTo>
                    <a:pt x="4259563" y="1181099"/>
                  </a:lnTo>
                  <a:lnTo>
                    <a:pt x="4223568" y="1206499"/>
                  </a:lnTo>
                  <a:lnTo>
                    <a:pt x="4184227" y="1231899"/>
                  </a:lnTo>
                  <a:lnTo>
                    <a:pt x="4142576" y="1257299"/>
                  </a:lnTo>
                  <a:lnTo>
                    <a:pt x="4099654" y="1269999"/>
                  </a:lnTo>
                  <a:lnTo>
                    <a:pt x="4048835" y="1295399"/>
                  </a:lnTo>
                  <a:lnTo>
                    <a:pt x="3944465" y="1320799"/>
                  </a:lnTo>
                  <a:lnTo>
                    <a:pt x="3730296" y="1320799"/>
                  </a:lnTo>
                  <a:lnTo>
                    <a:pt x="3722664" y="1371599"/>
                  </a:lnTo>
                  <a:lnTo>
                    <a:pt x="3711053" y="1409699"/>
                  </a:lnTo>
                  <a:lnTo>
                    <a:pt x="3695621" y="1460499"/>
                  </a:lnTo>
                  <a:lnTo>
                    <a:pt x="3676529" y="1498599"/>
                  </a:lnTo>
                  <a:lnTo>
                    <a:pt x="3653934" y="1536699"/>
                  </a:lnTo>
                  <a:lnTo>
                    <a:pt x="3626156" y="1574799"/>
                  </a:lnTo>
                  <a:lnTo>
                    <a:pt x="3594900" y="1612899"/>
                  </a:lnTo>
                  <a:lnTo>
                    <a:pt x="3560442" y="1650999"/>
                  </a:lnTo>
                  <a:lnTo>
                    <a:pt x="3523058" y="1676399"/>
                  </a:lnTo>
                  <a:lnTo>
                    <a:pt x="3483024" y="1714499"/>
                  </a:lnTo>
                  <a:lnTo>
                    <a:pt x="3440615" y="1727199"/>
                  </a:lnTo>
                  <a:lnTo>
                    <a:pt x="3396108" y="1752599"/>
                  </a:lnTo>
                  <a:close/>
                </a:path>
                <a:path w="4350384" h="1943100">
                  <a:moveTo>
                    <a:pt x="994273" y="723899"/>
                  </a:moveTo>
                  <a:lnTo>
                    <a:pt x="749284" y="723899"/>
                  </a:lnTo>
                  <a:lnTo>
                    <a:pt x="798123" y="711199"/>
                  </a:lnTo>
                  <a:lnTo>
                    <a:pt x="945250" y="711199"/>
                  </a:lnTo>
                  <a:lnTo>
                    <a:pt x="994273" y="723899"/>
                  </a:lnTo>
                  <a:close/>
                </a:path>
                <a:path w="4350384" h="1943100">
                  <a:moveTo>
                    <a:pt x="446842" y="1422399"/>
                  </a:moveTo>
                  <a:lnTo>
                    <a:pt x="256997" y="1422399"/>
                  </a:lnTo>
                  <a:lnTo>
                    <a:pt x="166013" y="1396999"/>
                  </a:lnTo>
                  <a:lnTo>
                    <a:pt x="123003" y="1384299"/>
                  </a:lnTo>
                  <a:lnTo>
                    <a:pt x="87485" y="1358899"/>
                  </a:lnTo>
                  <a:lnTo>
                    <a:pt x="55338" y="1333499"/>
                  </a:lnTo>
                  <a:lnTo>
                    <a:pt x="9549" y="1269999"/>
                  </a:lnTo>
                  <a:lnTo>
                    <a:pt x="0" y="1219199"/>
                  </a:lnTo>
                  <a:lnTo>
                    <a:pt x="5054" y="1168399"/>
                  </a:lnTo>
                  <a:lnTo>
                    <a:pt x="21193" y="1117599"/>
                  </a:lnTo>
                  <a:lnTo>
                    <a:pt x="44900" y="1079499"/>
                  </a:lnTo>
                  <a:lnTo>
                    <a:pt x="71976" y="1041399"/>
                  </a:lnTo>
                  <a:lnTo>
                    <a:pt x="102099" y="1003299"/>
                  </a:lnTo>
                  <a:lnTo>
                    <a:pt x="134923" y="965199"/>
                  </a:lnTo>
                  <a:lnTo>
                    <a:pt x="170098" y="939799"/>
                  </a:lnTo>
                  <a:lnTo>
                    <a:pt x="207278" y="914399"/>
                  </a:lnTo>
                  <a:lnTo>
                    <a:pt x="246113" y="876299"/>
                  </a:lnTo>
                  <a:lnTo>
                    <a:pt x="286257" y="850899"/>
                  </a:lnTo>
                  <a:lnTo>
                    <a:pt x="327360" y="838199"/>
                  </a:lnTo>
                  <a:lnTo>
                    <a:pt x="417131" y="787399"/>
                  </a:lnTo>
                  <a:lnTo>
                    <a:pt x="652313" y="723899"/>
                  </a:lnTo>
                  <a:lnTo>
                    <a:pt x="1091890" y="723899"/>
                  </a:lnTo>
                  <a:lnTo>
                    <a:pt x="1140349" y="736599"/>
                  </a:lnTo>
                  <a:lnTo>
                    <a:pt x="1185308" y="736599"/>
                  </a:lnTo>
                  <a:lnTo>
                    <a:pt x="1183464" y="749299"/>
                  </a:lnTo>
                  <a:lnTo>
                    <a:pt x="720397" y="749299"/>
                  </a:lnTo>
                  <a:lnTo>
                    <a:pt x="672513" y="761999"/>
                  </a:lnTo>
                  <a:lnTo>
                    <a:pt x="624280" y="761999"/>
                  </a:lnTo>
                  <a:lnTo>
                    <a:pt x="480087" y="800099"/>
                  </a:lnTo>
                  <a:lnTo>
                    <a:pt x="433064" y="825499"/>
                  </a:lnTo>
                  <a:lnTo>
                    <a:pt x="386999" y="838199"/>
                  </a:lnTo>
                  <a:lnTo>
                    <a:pt x="342152" y="863599"/>
                  </a:lnTo>
                  <a:lnTo>
                    <a:pt x="298786" y="888999"/>
                  </a:lnTo>
                  <a:lnTo>
                    <a:pt x="257162" y="914399"/>
                  </a:lnTo>
                  <a:lnTo>
                    <a:pt x="217543" y="939799"/>
                  </a:lnTo>
                  <a:lnTo>
                    <a:pt x="180190" y="977899"/>
                  </a:lnTo>
                  <a:lnTo>
                    <a:pt x="145364" y="1015999"/>
                  </a:lnTo>
                  <a:lnTo>
                    <a:pt x="113328" y="1054099"/>
                  </a:lnTo>
                  <a:lnTo>
                    <a:pt x="84344" y="1092199"/>
                  </a:lnTo>
                  <a:lnTo>
                    <a:pt x="61461" y="1130299"/>
                  </a:lnTo>
                  <a:lnTo>
                    <a:pt x="46587" y="1181099"/>
                  </a:lnTo>
                  <a:lnTo>
                    <a:pt x="43974" y="1219199"/>
                  </a:lnTo>
                  <a:lnTo>
                    <a:pt x="57874" y="1269999"/>
                  </a:lnTo>
                  <a:lnTo>
                    <a:pt x="110062" y="1320799"/>
                  </a:lnTo>
                  <a:lnTo>
                    <a:pt x="143818" y="1346199"/>
                  </a:lnTo>
                  <a:lnTo>
                    <a:pt x="321510" y="1396999"/>
                  </a:lnTo>
                  <a:lnTo>
                    <a:pt x="538858" y="1396999"/>
                  </a:lnTo>
                  <a:lnTo>
                    <a:pt x="446842" y="1422399"/>
                  </a:lnTo>
                  <a:close/>
                </a:path>
                <a:path w="4350384" h="1943100">
                  <a:moveTo>
                    <a:pt x="1181621" y="761999"/>
                  </a:moveTo>
                  <a:lnTo>
                    <a:pt x="1009122" y="761999"/>
                  </a:lnTo>
                  <a:lnTo>
                    <a:pt x="961038" y="749299"/>
                  </a:lnTo>
                  <a:lnTo>
                    <a:pt x="1183464" y="749299"/>
                  </a:lnTo>
                  <a:lnTo>
                    <a:pt x="1181621" y="761999"/>
                  </a:lnTo>
                  <a:close/>
                </a:path>
                <a:path w="4350384" h="1943100">
                  <a:moveTo>
                    <a:pt x="1170868" y="774699"/>
                  </a:moveTo>
                  <a:lnTo>
                    <a:pt x="1152539" y="774699"/>
                  </a:lnTo>
                  <a:lnTo>
                    <a:pt x="1104913" y="761999"/>
                  </a:lnTo>
                  <a:lnTo>
                    <a:pt x="1178350" y="761999"/>
                  </a:lnTo>
                  <a:lnTo>
                    <a:pt x="1170868" y="774699"/>
                  </a:lnTo>
                  <a:close/>
                </a:path>
                <a:path w="4350384" h="1943100">
                  <a:moveTo>
                    <a:pt x="3771398" y="1295399"/>
                  </a:moveTo>
                  <a:lnTo>
                    <a:pt x="3700681" y="1295399"/>
                  </a:lnTo>
                  <a:lnTo>
                    <a:pt x="3709890" y="1282699"/>
                  </a:lnTo>
                  <a:lnTo>
                    <a:pt x="3718977" y="1282699"/>
                  </a:lnTo>
                  <a:lnTo>
                    <a:pt x="3771398" y="1295399"/>
                  </a:lnTo>
                  <a:close/>
                </a:path>
                <a:path w="4350384" h="1943100">
                  <a:moveTo>
                    <a:pt x="3837761" y="1333499"/>
                  </a:moveTo>
                  <a:lnTo>
                    <a:pt x="3784026" y="1333499"/>
                  </a:lnTo>
                  <a:lnTo>
                    <a:pt x="3730296" y="1320799"/>
                  </a:lnTo>
                  <a:lnTo>
                    <a:pt x="3891307" y="1320799"/>
                  </a:lnTo>
                  <a:lnTo>
                    <a:pt x="3837761" y="1333499"/>
                  </a:lnTo>
                  <a:close/>
                </a:path>
                <a:path w="4350384" h="1943100">
                  <a:moveTo>
                    <a:pt x="906039" y="1841499"/>
                  </a:moveTo>
                  <a:lnTo>
                    <a:pt x="853477" y="1841499"/>
                  </a:lnTo>
                  <a:lnTo>
                    <a:pt x="752056" y="1816099"/>
                  </a:lnTo>
                  <a:lnTo>
                    <a:pt x="705000" y="1803399"/>
                  </a:lnTo>
                  <a:lnTo>
                    <a:pt x="661583" y="1777999"/>
                  </a:lnTo>
                  <a:lnTo>
                    <a:pt x="622707" y="1739899"/>
                  </a:lnTo>
                  <a:lnTo>
                    <a:pt x="589272" y="1701799"/>
                  </a:lnTo>
                  <a:lnTo>
                    <a:pt x="563135" y="1650999"/>
                  </a:lnTo>
                  <a:lnTo>
                    <a:pt x="543985" y="1600199"/>
                  </a:lnTo>
                  <a:lnTo>
                    <a:pt x="531903" y="1549399"/>
                  </a:lnTo>
                  <a:lnTo>
                    <a:pt x="526967" y="1498599"/>
                  </a:lnTo>
                  <a:lnTo>
                    <a:pt x="529259" y="1447799"/>
                  </a:lnTo>
                  <a:lnTo>
                    <a:pt x="538858" y="1396999"/>
                  </a:lnTo>
                  <a:lnTo>
                    <a:pt x="370385" y="1396999"/>
                  </a:lnTo>
                  <a:lnTo>
                    <a:pt x="419215" y="1384299"/>
                  </a:lnTo>
                  <a:lnTo>
                    <a:pt x="467493" y="1384299"/>
                  </a:lnTo>
                  <a:lnTo>
                    <a:pt x="560364" y="1358899"/>
                  </a:lnTo>
                  <a:lnTo>
                    <a:pt x="589996" y="1358899"/>
                  </a:lnTo>
                  <a:lnTo>
                    <a:pt x="589708" y="1371599"/>
                  </a:lnTo>
                  <a:lnTo>
                    <a:pt x="577231" y="1422399"/>
                  </a:lnTo>
                  <a:lnTo>
                    <a:pt x="570802" y="1460499"/>
                  </a:lnTo>
                  <a:lnTo>
                    <a:pt x="570300" y="1511299"/>
                  </a:lnTo>
                  <a:lnTo>
                    <a:pt x="575602" y="1549399"/>
                  </a:lnTo>
                  <a:lnTo>
                    <a:pt x="588995" y="1600199"/>
                  </a:lnTo>
                  <a:lnTo>
                    <a:pt x="609779" y="1650999"/>
                  </a:lnTo>
                  <a:lnTo>
                    <a:pt x="637597" y="1689099"/>
                  </a:lnTo>
                  <a:lnTo>
                    <a:pt x="672090" y="1727199"/>
                  </a:lnTo>
                  <a:lnTo>
                    <a:pt x="712901" y="1765299"/>
                  </a:lnTo>
                  <a:lnTo>
                    <a:pt x="759672" y="1777999"/>
                  </a:lnTo>
                  <a:lnTo>
                    <a:pt x="804890" y="1803399"/>
                  </a:lnTo>
                  <a:lnTo>
                    <a:pt x="1038022" y="1803399"/>
                  </a:lnTo>
                  <a:lnTo>
                    <a:pt x="995755" y="1816099"/>
                  </a:lnTo>
                  <a:lnTo>
                    <a:pt x="906039" y="1841499"/>
                  </a:lnTo>
                  <a:close/>
                </a:path>
                <a:path w="4350384" h="1943100">
                  <a:moveTo>
                    <a:pt x="2568776" y="1879599"/>
                  </a:moveTo>
                  <a:lnTo>
                    <a:pt x="2422137" y="1879599"/>
                  </a:lnTo>
                  <a:lnTo>
                    <a:pt x="2515994" y="1854199"/>
                  </a:lnTo>
                  <a:lnTo>
                    <a:pt x="2614949" y="1828799"/>
                  </a:lnTo>
                  <a:lnTo>
                    <a:pt x="2661823" y="1803399"/>
                  </a:lnTo>
                  <a:lnTo>
                    <a:pt x="2706638" y="1777999"/>
                  </a:lnTo>
                  <a:lnTo>
                    <a:pt x="2749151" y="1739899"/>
                  </a:lnTo>
                  <a:lnTo>
                    <a:pt x="2789119" y="1701799"/>
                  </a:lnTo>
                  <a:lnTo>
                    <a:pt x="2826300" y="1676399"/>
                  </a:lnTo>
                  <a:lnTo>
                    <a:pt x="2860450" y="1625599"/>
                  </a:lnTo>
                  <a:lnTo>
                    <a:pt x="2894582" y="1625599"/>
                  </a:lnTo>
                  <a:lnTo>
                    <a:pt x="2933723" y="1650999"/>
                  </a:lnTo>
                  <a:lnTo>
                    <a:pt x="2947649" y="1663699"/>
                  </a:lnTo>
                  <a:lnTo>
                    <a:pt x="2879780" y="1663699"/>
                  </a:lnTo>
                  <a:lnTo>
                    <a:pt x="2848840" y="1701799"/>
                  </a:lnTo>
                  <a:lnTo>
                    <a:pt x="2815755" y="1727199"/>
                  </a:lnTo>
                  <a:lnTo>
                    <a:pt x="2780639" y="1765299"/>
                  </a:lnTo>
                  <a:lnTo>
                    <a:pt x="2743605" y="1790699"/>
                  </a:lnTo>
                  <a:lnTo>
                    <a:pt x="2704766" y="1816099"/>
                  </a:lnTo>
                  <a:lnTo>
                    <a:pt x="2660837" y="1841499"/>
                  </a:lnTo>
                  <a:lnTo>
                    <a:pt x="2615441" y="1866899"/>
                  </a:lnTo>
                  <a:lnTo>
                    <a:pt x="2568776" y="1879599"/>
                  </a:lnTo>
                  <a:close/>
                </a:path>
                <a:path w="4350384" h="1943100">
                  <a:moveTo>
                    <a:pt x="3301903" y="1777999"/>
                  </a:moveTo>
                  <a:lnTo>
                    <a:pt x="3103414" y="1777999"/>
                  </a:lnTo>
                  <a:lnTo>
                    <a:pt x="3055308" y="1765299"/>
                  </a:lnTo>
                  <a:lnTo>
                    <a:pt x="3008530" y="1739899"/>
                  </a:lnTo>
                  <a:lnTo>
                    <a:pt x="2963442" y="1727199"/>
                  </a:lnTo>
                  <a:lnTo>
                    <a:pt x="2920405" y="1701799"/>
                  </a:lnTo>
                  <a:lnTo>
                    <a:pt x="2879780" y="1663699"/>
                  </a:lnTo>
                  <a:lnTo>
                    <a:pt x="2947649" y="1663699"/>
                  </a:lnTo>
                  <a:lnTo>
                    <a:pt x="2975502" y="1689099"/>
                  </a:lnTo>
                  <a:lnTo>
                    <a:pt x="3019608" y="1701799"/>
                  </a:lnTo>
                  <a:lnTo>
                    <a:pt x="3065733" y="1727199"/>
                  </a:lnTo>
                  <a:lnTo>
                    <a:pt x="3113567" y="1739899"/>
                  </a:lnTo>
                  <a:lnTo>
                    <a:pt x="3165523" y="1752599"/>
                  </a:lnTo>
                  <a:lnTo>
                    <a:pt x="3396108" y="1752599"/>
                  </a:lnTo>
                  <a:lnTo>
                    <a:pt x="3301903" y="1777999"/>
                  </a:lnTo>
                  <a:close/>
                </a:path>
                <a:path w="4350384" h="1943100">
                  <a:moveTo>
                    <a:pt x="1597877" y="1917699"/>
                  </a:moveTo>
                  <a:lnTo>
                    <a:pt x="1427800" y="1917699"/>
                  </a:lnTo>
                  <a:lnTo>
                    <a:pt x="1476620" y="1904999"/>
                  </a:lnTo>
                  <a:lnTo>
                    <a:pt x="1526507" y="1904999"/>
                  </a:lnTo>
                  <a:lnTo>
                    <a:pt x="1574666" y="1892299"/>
                  </a:lnTo>
                  <a:lnTo>
                    <a:pt x="1621046" y="1866899"/>
                  </a:lnTo>
                  <a:lnTo>
                    <a:pt x="1665597" y="1841499"/>
                  </a:lnTo>
                  <a:lnTo>
                    <a:pt x="1708267" y="1816099"/>
                  </a:lnTo>
                  <a:lnTo>
                    <a:pt x="1749006" y="1790699"/>
                  </a:lnTo>
                  <a:lnTo>
                    <a:pt x="1787762" y="1765299"/>
                  </a:lnTo>
                  <a:lnTo>
                    <a:pt x="1824486" y="1727199"/>
                  </a:lnTo>
                  <a:lnTo>
                    <a:pt x="1859126" y="1689099"/>
                  </a:lnTo>
                  <a:lnTo>
                    <a:pt x="1866442" y="1689099"/>
                  </a:lnTo>
                  <a:lnTo>
                    <a:pt x="1875604" y="1676399"/>
                  </a:lnTo>
                  <a:lnTo>
                    <a:pt x="1885059" y="1676399"/>
                  </a:lnTo>
                  <a:lnTo>
                    <a:pt x="1893258" y="1689099"/>
                  </a:lnTo>
                  <a:lnTo>
                    <a:pt x="1929777" y="1714499"/>
                  </a:lnTo>
                  <a:lnTo>
                    <a:pt x="1942691" y="1727199"/>
                  </a:lnTo>
                  <a:lnTo>
                    <a:pt x="1876192" y="1727199"/>
                  </a:lnTo>
                  <a:lnTo>
                    <a:pt x="1841772" y="1765299"/>
                  </a:lnTo>
                  <a:lnTo>
                    <a:pt x="1805565" y="1790699"/>
                  </a:lnTo>
                  <a:lnTo>
                    <a:pt x="1767448" y="1828799"/>
                  </a:lnTo>
                  <a:lnTo>
                    <a:pt x="1727299" y="1854199"/>
                  </a:lnTo>
                  <a:lnTo>
                    <a:pt x="1685778" y="1879599"/>
                  </a:lnTo>
                  <a:lnTo>
                    <a:pt x="1642555" y="1892299"/>
                  </a:lnTo>
                  <a:lnTo>
                    <a:pt x="1597877" y="1917699"/>
                  </a:lnTo>
                  <a:close/>
                </a:path>
                <a:path w="4350384" h="1943100">
                  <a:moveTo>
                    <a:pt x="1038022" y="1803399"/>
                  </a:moveTo>
                  <a:lnTo>
                    <a:pt x="898466" y="1803399"/>
                  </a:lnTo>
                  <a:lnTo>
                    <a:pt x="989891" y="1777999"/>
                  </a:lnTo>
                  <a:lnTo>
                    <a:pt x="1032421" y="1765299"/>
                  </a:lnTo>
                  <a:lnTo>
                    <a:pt x="1071562" y="1739899"/>
                  </a:lnTo>
                  <a:lnTo>
                    <a:pt x="1079762" y="1727199"/>
                  </a:lnTo>
                  <a:lnTo>
                    <a:pt x="1098219" y="1727199"/>
                  </a:lnTo>
                  <a:lnTo>
                    <a:pt x="1104998" y="1739899"/>
                  </a:lnTo>
                  <a:lnTo>
                    <a:pt x="1133437" y="1777999"/>
                  </a:lnTo>
                  <a:lnTo>
                    <a:pt x="1077831" y="1777999"/>
                  </a:lnTo>
                  <a:lnTo>
                    <a:pt x="1038022" y="1803399"/>
                  </a:lnTo>
                  <a:close/>
                </a:path>
                <a:path w="4350384" h="1943100">
                  <a:moveTo>
                    <a:pt x="2423131" y="1917699"/>
                  </a:moveTo>
                  <a:lnTo>
                    <a:pt x="2273151" y="1917699"/>
                  </a:lnTo>
                  <a:lnTo>
                    <a:pt x="2082576" y="1866899"/>
                  </a:lnTo>
                  <a:lnTo>
                    <a:pt x="2037808" y="1841499"/>
                  </a:lnTo>
                  <a:lnTo>
                    <a:pt x="1994586" y="1816099"/>
                  </a:lnTo>
                  <a:lnTo>
                    <a:pt x="1953111" y="1790699"/>
                  </a:lnTo>
                  <a:lnTo>
                    <a:pt x="1913580" y="1765299"/>
                  </a:lnTo>
                  <a:lnTo>
                    <a:pt x="1876192" y="1727199"/>
                  </a:lnTo>
                  <a:lnTo>
                    <a:pt x="1942691" y="1727199"/>
                  </a:lnTo>
                  <a:lnTo>
                    <a:pt x="1968520" y="1752599"/>
                  </a:lnTo>
                  <a:lnTo>
                    <a:pt x="2009369" y="1777999"/>
                  </a:lnTo>
                  <a:lnTo>
                    <a:pt x="2052207" y="1803399"/>
                  </a:lnTo>
                  <a:lnTo>
                    <a:pt x="2096918" y="1828799"/>
                  </a:lnTo>
                  <a:lnTo>
                    <a:pt x="2280055" y="1879599"/>
                  </a:lnTo>
                  <a:lnTo>
                    <a:pt x="2568776" y="1879599"/>
                  </a:lnTo>
                  <a:lnTo>
                    <a:pt x="2423131" y="1917699"/>
                  </a:lnTo>
                  <a:close/>
                </a:path>
                <a:path w="4350384" h="1943100">
                  <a:moveTo>
                    <a:pt x="1505146" y="1943099"/>
                  </a:moveTo>
                  <a:lnTo>
                    <a:pt x="1361337" y="1943099"/>
                  </a:lnTo>
                  <a:lnTo>
                    <a:pt x="1266543" y="1917699"/>
                  </a:lnTo>
                  <a:lnTo>
                    <a:pt x="1222291" y="1904999"/>
                  </a:lnTo>
                  <a:lnTo>
                    <a:pt x="1180797" y="1879599"/>
                  </a:lnTo>
                  <a:lnTo>
                    <a:pt x="1142558" y="1854199"/>
                  </a:lnTo>
                  <a:lnTo>
                    <a:pt x="1108071" y="1816099"/>
                  </a:lnTo>
                  <a:lnTo>
                    <a:pt x="1077831" y="1777999"/>
                  </a:lnTo>
                  <a:lnTo>
                    <a:pt x="1133437" y="1777999"/>
                  </a:lnTo>
                  <a:lnTo>
                    <a:pt x="1166419" y="1816099"/>
                  </a:lnTo>
                  <a:lnTo>
                    <a:pt x="1203376" y="1841499"/>
                  </a:lnTo>
                  <a:lnTo>
                    <a:pt x="1243736" y="1866899"/>
                  </a:lnTo>
                  <a:lnTo>
                    <a:pt x="1286929" y="1892299"/>
                  </a:lnTo>
                  <a:lnTo>
                    <a:pt x="1332384" y="1904999"/>
                  </a:lnTo>
                  <a:lnTo>
                    <a:pt x="1379531" y="1904999"/>
                  </a:lnTo>
                  <a:lnTo>
                    <a:pt x="1427800" y="1917699"/>
                  </a:lnTo>
                  <a:lnTo>
                    <a:pt x="1597877" y="1917699"/>
                  </a:lnTo>
                  <a:lnTo>
                    <a:pt x="1505146" y="1943099"/>
                  </a:lnTo>
                  <a:close/>
                </a:path>
                <a:path w="4350384" h="1943100">
                  <a:moveTo>
                    <a:pt x="3202169" y="1790699"/>
                  </a:moveTo>
                  <a:lnTo>
                    <a:pt x="3152488" y="1777999"/>
                  </a:lnTo>
                  <a:lnTo>
                    <a:pt x="3252094" y="1777999"/>
                  </a:lnTo>
                  <a:lnTo>
                    <a:pt x="3202169" y="1790699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1262411" y="1382000"/>
            <a:ext cx="454025" cy="542290"/>
          </a:xfrm>
          <a:custGeom>
            <a:avLst/>
            <a:gdLst/>
            <a:ahLst/>
            <a:cxnLst/>
            <a:rect l="l" t="t" r="r" b="b"/>
            <a:pathLst>
              <a:path w="454025" h="542289">
                <a:moveTo>
                  <a:pt x="453491" y="294690"/>
                </a:moveTo>
                <a:lnTo>
                  <a:pt x="451688" y="289255"/>
                </a:lnTo>
                <a:lnTo>
                  <a:pt x="446239" y="286283"/>
                </a:lnTo>
                <a:lnTo>
                  <a:pt x="403745" y="280238"/>
                </a:lnTo>
                <a:lnTo>
                  <a:pt x="361835" y="271767"/>
                </a:lnTo>
                <a:lnTo>
                  <a:pt x="320357" y="261416"/>
                </a:lnTo>
                <a:lnTo>
                  <a:pt x="279184" y="249770"/>
                </a:lnTo>
                <a:lnTo>
                  <a:pt x="316738" y="229933"/>
                </a:lnTo>
                <a:lnTo>
                  <a:pt x="354647" y="210845"/>
                </a:lnTo>
                <a:lnTo>
                  <a:pt x="392785" y="192392"/>
                </a:lnTo>
                <a:lnTo>
                  <a:pt x="430999" y="174459"/>
                </a:lnTo>
                <a:lnTo>
                  <a:pt x="434860" y="170053"/>
                </a:lnTo>
                <a:lnTo>
                  <a:pt x="433997" y="164706"/>
                </a:lnTo>
                <a:lnTo>
                  <a:pt x="429793" y="160896"/>
                </a:lnTo>
                <a:lnTo>
                  <a:pt x="423659" y="161137"/>
                </a:lnTo>
                <a:lnTo>
                  <a:pt x="382092" y="180670"/>
                </a:lnTo>
                <a:lnTo>
                  <a:pt x="340614" y="200825"/>
                </a:lnTo>
                <a:lnTo>
                  <a:pt x="299415" y="221754"/>
                </a:lnTo>
                <a:lnTo>
                  <a:pt x="258660" y="243624"/>
                </a:lnTo>
                <a:lnTo>
                  <a:pt x="238633" y="237490"/>
                </a:lnTo>
                <a:lnTo>
                  <a:pt x="218605" y="231305"/>
                </a:lnTo>
                <a:lnTo>
                  <a:pt x="230174" y="187109"/>
                </a:lnTo>
                <a:lnTo>
                  <a:pt x="239217" y="142633"/>
                </a:lnTo>
                <a:lnTo>
                  <a:pt x="245021" y="97866"/>
                </a:lnTo>
                <a:lnTo>
                  <a:pt x="246938" y="52743"/>
                </a:lnTo>
                <a:lnTo>
                  <a:pt x="244284" y="7226"/>
                </a:lnTo>
                <a:lnTo>
                  <a:pt x="241287" y="1803"/>
                </a:lnTo>
                <a:lnTo>
                  <a:pt x="235851" y="0"/>
                </a:lnTo>
                <a:lnTo>
                  <a:pt x="230822" y="1841"/>
                </a:lnTo>
                <a:lnTo>
                  <a:pt x="229057" y="7327"/>
                </a:lnTo>
                <a:lnTo>
                  <a:pt x="231609" y="60248"/>
                </a:lnTo>
                <a:lnTo>
                  <a:pt x="228053" y="112610"/>
                </a:lnTo>
                <a:lnTo>
                  <a:pt x="219506" y="164490"/>
                </a:lnTo>
                <a:lnTo>
                  <a:pt x="207060" y="215963"/>
                </a:lnTo>
                <a:lnTo>
                  <a:pt x="190347" y="181737"/>
                </a:lnTo>
                <a:lnTo>
                  <a:pt x="172059" y="148310"/>
                </a:lnTo>
                <a:lnTo>
                  <a:pt x="151815" y="115836"/>
                </a:lnTo>
                <a:lnTo>
                  <a:pt x="129235" y="84531"/>
                </a:lnTo>
                <a:lnTo>
                  <a:pt x="124117" y="81826"/>
                </a:lnTo>
                <a:lnTo>
                  <a:pt x="119214" y="83997"/>
                </a:lnTo>
                <a:lnTo>
                  <a:pt x="116547" y="89052"/>
                </a:lnTo>
                <a:lnTo>
                  <a:pt x="118198" y="95021"/>
                </a:lnTo>
                <a:lnTo>
                  <a:pt x="140347" y="125628"/>
                </a:lnTo>
                <a:lnTo>
                  <a:pt x="160210" y="157441"/>
                </a:lnTo>
                <a:lnTo>
                  <a:pt x="178168" y="190271"/>
                </a:lnTo>
                <a:lnTo>
                  <a:pt x="194576" y="223913"/>
                </a:lnTo>
                <a:lnTo>
                  <a:pt x="154609" y="211988"/>
                </a:lnTo>
                <a:lnTo>
                  <a:pt x="114439" y="200926"/>
                </a:lnTo>
                <a:lnTo>
                  <a:pt x="73926" y="191249"/>
                </a:lnTo>
                <a:lnTo>
                  <a:pt x="32943" y="183464"/>
                </a:lnTo>
                <a:lnTo>
                  <a:pt x="26924" y="184886"/>
                </a:lnTo>
                <a:lnTo>
                  <a:pt x="23749" y="189636"/>
                </a:lnTo>
                <a:lnTo>
                  <a:pt x="24180" y="194970"/>
                </a:lnTo>
                <a:lnTo>
                  <a:pt x="28994" y="198145"/>
                </a:lnTo>
                <a:lnTo>
                  <a:pt x="72326" y="206476"/>
                </a:lnTo>
                <a:lnTo>
                  <a:pt x="115150" y="216789"/>
                </a:lnTo>
                <a:lnTo>
                  <a:pt x="157607" y="228549"/>
                </a:lnTo>
                <a:lnTo>
                  <a:pt x="199847" y="241147"/>
                </a:lnTo>
                <a:lnTo>
                  <a:pt x="196354" y="252628"/>
                </a:lnTo>
                <a:lnTo>
                  <a:pt x="192760" y="264083"/>
                </a:lnTo>
                <a:lnTo>
                  <a:pt x="189077" y="275539"/>
                </a:lnTo>
                <a:lnTo>
                  <a:pt x="185318" y="286969"/>
                </a:lnTo>
                <a:lnTo>
                  <a:pt x="145821" y="313067"/>
                </a:lnTo>
                <a:lnTo>
                  <a:pt x="107556" y="340817"/>
                </a:lnTo>
                <a:lnTo>
                  <a:pt x="70700" y="370382"/>
                </a:lnTo>
                <a:lnTo>
                  <a:pt x="35471" y="401955"/>
                </a:lnTo>
                <a:lnTo>
                  <a:pt x="2082" y="435724"/>
                </a:lnTo>
                <a:lnTo>
                  <a:pt x="0" y="441452"/>
                </a:lnTo>
                <a:lnTo>
                  <a:pt x="2413" y="446532"/>
                </a:lnTo>
                <a:lnTo>
                  <a:pt x="7327" y="448919"/>
                </a:lnTo>
                <a:lnTo>
                  <a:pt x="12750" y="446582"/>
                </a:lnTo>
                <a:lnTo>
                  <a:pt x="50787" y="408533"/>
                </a:lnTo>
                <a:lnTo>
                  <a:pt x="91122" y="373303"/>
                </a:lnTo>
                <a:lnTo>
                  <a:pt x="133451" y="340588"/>
                </a:lnTo>
                <a:lnTo>
                  <a:pt x="177507" y="310146"/>
                </a:lnTo>
                <a:lnTo>
                  <a:pt x="162026" y="354774"/>
                </a:lnTo>
                <a:lnTo>
                  <a:pt x="146672" y="399313"/>
                </a:lnTo>
                <a:lnTo>
                  <a:pt x="132168" y="443839"/>
                </a:lnTo>
                <a:lnTo>
                  <a:pt x="119265" y="488391"/>
                </a:lnTo>
                <a:lnTo>
                  <a:pt x="108699" y="533006"/>
                </a:lnTo>
                <a:lnTo>
                  <a:pt x="109880" y="539013"/>
                </a:lnTo>
                <a:lnTo>
                  <a:pt x="114554" y="542201"/>
                </a:lnTo>
                <a:lnTo>
                  <a:pt x="119964" y="541794"/>
                </a:lnTo>
                <a:lnTo>
                  <a:pt x="123380" y="537032"/>
                </a:lnTo>
                <a:lnTo>
                  <a:pt x="134962" y="489038"/>
                </a:lnTo>
                <a:lnTo>
                  <a:pt x="149110" y="441096"/>
                </a:lnTo>
                <a:lnTo>
                  <a:pt x="164947" y="393153"/>
                </a:lnTo>
                <a:lnTo>
                  <a:pt x="181559" y="345135"/>
                </a:lnTo>
                <a:lnTo>
                  <a:pt x="198043" y="296989"/>
                </a:lnTo>
                <a:lnTo>
                  <a:pt x="203593" y="293522"/>
                </a:lnTo>
                <a:lnTo>
                  <a:pt x="209169" y="290093"/>
                </a:lnTo>
                <a:lnTo>
                  <a:pt x="214744" y="286677"/>
                </a:lnTo>
                <a:lnTo>
                  <a:pt x="220357" y="283286"/>
                </a:lnTo>
                <a:lnTo>
                  <a:pt x="236474" y="323367"/>
                </a:lnTo>
                <a:lnTo>
                  <a:pt x="252425" y="363537"/>
                </a:lnTo>
                <a:lnTo>
                  <a:pt x="268744" y="403504"/>
                </a:lnTo>
                <a:lnTo>
                  <a:pt x="285978" y="442988"/>
                </a:lnTo>
                <a:lnTo>
                  <a:pt x="290360" y="446862"/>
                </a:lnTo>
                <a:lnTo>
                  <a:pt x="295719" y="446011"/>
                </a:lnTo>
                <a:lnTo>
                  <a:pt x="299542" y="441833"/>
                </a:lnTo>
                <a:lnTo>
                  <a:pt x="299339" y="435686"/>
                </a:lnTo>
                <a:lnTo>
                  <a:pt x="281889" y="396024"/>
                </a:lnTo>
                <a:lnTo>
                  <a:pt x="265391" y="355955"/>
                </a:lnTo>
                <a:lnTo>
                  <a:pt x="249313" y="315747"/>
                </a:lnTo>
                <a:lnTo>
                  <a:pt x="233083" y="275666"/>
                </a:lnTo>
                <a:lnTo>
                  <a:pt x="240004" y="271627"/>
                </a:lnTo>
                <a:lnTo>
                  <a:pt x="246951" y="267627"/>
                </a:lnTo>
                <a:lnTo>
                  <a:pt x="253936" y="263652"/>
                </a:lnTo>
                <a:lnTo>
                  <a:pt x="260934" y="259727"/>
                </a:lnTo>
                <a:lnTo>
                  <a:pt x="306578" y="272923"/>
                </a:lnTo>
                <a:lnTo>
                  <a:pt x="352539" y="284759"/>
                </a:lnTo>
                <a:lnTo>
                  <a:pt x="399021" y="294513"/>
                </a:lnTo>
                <a:lnTo>
                  <a:pt x="446189" y="301472"/>
                </a:lnTo>
                <a:lnTo>
                  <a:pt x="451662" y="299720"/>
                </a:lnTo>
                <a:lnTo>
                  <a:pt x="453491" y="294690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957" y="5451630"/>
            <a:ext cx="10564666" cy="483536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507587" y="2791624"/>
            <a:ext cx="685165" cy="818515"/>
          </a:xfrm>
          <a:custGeom>
            <a:avLst/>
            <a:gdLst/>
            <a:ahLst/>
            <a:cxnLst/>
            <a:rect l="l" t="t" r="r" b="b"/>
            <a:pathLst>
              <a:path w="685165" h="818514">
                <a:moveTo>
                  <a:pt x="685012" y="444703"/>
                </a:moveTo>
                <a:lnTo>
                  <a:pt x="682282" y="436499"/>
                </a:lnTo>
                <a:lnTo>
                  <a:pt x="674052" y="432015"/>
                </a:lnTo>
                <a:lnTo>
                  <a:pt x="622630" y="425030"/>
                </a:lnTo>
                <a:lnTo>
                  <a:pt x="571779" y="415582"/>
                </a:lnTo>
                <a:lnTo>
                  <a:pt x="521398" y="404126"/>
                </a:lnTo>
                <a:lnTo>
                  <a:pt x="471411" y="391083"/>
                </a:lnTo>
                <a:lnTo>
                  <a:pt x="421678" y="376872"/>
                </a:lnTo>
                <a:lnTo>
                  <a:pt x="467017" y="352844"/>
                </a:lnTo>
                <a:lnTo>
                  <a:pt x="512724" y="329552"/>
                </a:lnTo>
                <a:lnTo>
                  <a:pt x="558685" y="306933"/>
                </a:lnTo>
                <a:lnTo>
                  <a:pt x="604812" y="284873"/>
                </a:lnTo>
                <a:lnTo>
                  <a:pt x="651002" y="263283"/>
                </a:lnTo>
                <a:lnTo>
                  <a:pt x="656831" y="256641"/>
                </a:lnTo>
                <a:lnTo>
                  <a:pt x="655510" y="248564"/>
                </a:lnTo>
                <a:lnTo>
                  <a:pt x="649160" y="242824"/>
                </a:lnTo>
                <a:lnTo>
                  <a:pt x="639889" y="243179"/>
                </a:lnTo>
                <a:lnTo>
                  <a:pt x="589661" y="266687"/>
                </a:lnTo>
                <a:lnTo>
                  <a:pt x="539496" y="290753"/>
                </a:lnTo>
                <a:lnTo>
                  <a:pt x="489508" y="315518"/>
                </a:lnTo>
                <a:lnTo>
                  <a:pt x="439864" y="341096"/>
                </a:lnTo>
                <a:lnTo>
                  <a:pt x="390677" y="367588"/>
                </a:lnTo>
                <a:lnTo>
                  <a:pt x="360413" y="358330"/>
                </a:lnTo>
                <a:lnTo>
                  <a:pt x="330174" y="348996"/>
                </a:lnTo>
                <a:lnTo>
                  <a:pt x="343001" y="301396"/>
                </a:lnTo>
                <a:lnTo>
                  <a:pt x="354012" y="253606"/>
                </a:lnTo>
                <a:lnTo>
                  <a:pt x="362851" y="205600"/>
                </a:lnTo>
                <a:lnTo>
                  <a:pt x="369125" y="157353"/>
                </a:lnTo>
                <a:lnTo>
                  <a:pt x="372478" y="108826"/>
                </a:lnTo>
                <a:lnTo>
                  <a:pt x="372529" y="60032"/>
                </a:lnTo>
                <a:lnTo>
                  <a:pt x="368896" y="10909"/>
                </a:lnTo>
                <a:lnTo>
                  <a:pt x="364363" y="2730"/>
                </a:lnTo>
                <a:lnTo>
                  <a:pt x="356146" y="0"/>
                </a:lnTo>
                <a:lnTo>
                  <a:pt x="348551" y="2768"/>
                </a:lnTo>
                <a:lnTo>
                  <a:pt x="345897" y="11061"/>
                </a:lnTo>
                <a:lnTo>
                  <a:pt x="349580" y="64389"/>
                </a:lnTo>
                <a:lnTo>
                  <a:pt x="348919" y="117322"/>
                </a:lnTo>
                <a:lnTo>
                  <a:pt x="344411" y="169900"/>
                </a:lnTo>
                <a:lnTo>
                  <a:pt x="336550" y="222161"/>
                </a:lnTo>
                <a:lnTo>
                  <a:pt x="325818" y="274129"/>
                </a:lnTo>
                <a:lnTo>
                  <a:pt x="312724" y="325843"/>
                </a:lnTo>
                <a:lnTo>
                  <a:pt x="292684" y="284441"/>
                </a:lnTo>
                <a:lnTo>
                  <a:pt x="271208" y="243776"/>
                </a:lnTo>
                <a:lnTo>
                  <a:pt x="247992" y="203962"/>
                </a:lnTo>
                <a:lnTo>
                  <a:pt x="222732" y="165163"/>
                </a:lnTo>
                <a:lnTo>
                  <a:pt x="195122" y="127508"/>
                </a:lnTo>
                <a:lnTo>
                  <a:pt x="187401" y="123418"/>
                </a:lnTo>
                <a:lnTo>
                  <a:pt x="179984" y="126695"/>
                </a:lnTo>
                <a:lnTo>
                  <a:pt x="175971" y="134340"/>
                </a:lnTo>
                <a:lnTo>
                  <a:pt x="178460" y="143332"/>
                </a:lnTo>
                <a:lnTo>
                  <a:pt x="211924" y="189522"/>
                </a:lnTo>
                <a:lnTo>
                  <a:pt x="241935" y="237540"/>
                </a:lnTo>
                <a:lnTo>
                  <a:pt x="269074" y="287070"/>
                </a:lnTo>
                <a:lnTo>
                  <a:pt x="293865" y="337845"/>
                </a:lnTo>
                <a:lnTo>
                  <a:pt x="245592" y="323354"/>
                </a:lnTo>
                <a:lnTo>
                  <a:pt x="197129" y="309613"/>
                </a:lnTo>
                <a:lnTo>
                  <a:pt x="148386" y="296989"/>
                </a:lnTo>
                <a:lnTo>
                  <a:pt x="99275" y="285915"/>
                </a:lnTo>
                <a:lnTo>
                  <a:pt x="49695" y="276758"/>
                </a:lnTo>
                <a:lnTo>
                  <a:pt x="40601" y="278892"/>
                </a:lnTo>
                <a:lnTo>
                  <a:pt x="35801" y="286067"/>
                </a:lnTo>
                <a:lnTo>
                  <a:pt x="36461" y="294119"/>
                </a:lnTo>
                <a:lnTo>
                  <a:pt x="43738" y="298919"/>
                </a:lnTo>
                <a:lnTo>
                  <a:pt x="96164" y="308698"/>
                </a:lnTo>
                <a:lnTo>
                  <a:pt x="148082" y="320535"/>
                </a:lnTo>
                <a:lnTo>
                  <a:pt x="199593" y="333959"/>
                </a:lnTo>
                <a:lnTo>
                  <a:pt x="250812" y="348551"/>
                </a:lnTo>
                <a:lnTo>
                  <a:pt x="301840" y="363842"/>
                </a:lnTo>
                <a:lnTo>
                  <a:pt x="296570" y="381152"/>
                </a:lnTo>
                <a:lnTo>
                  <a:pt x="291147" y="398449"/>
                </a:lnTo>
                <a:lnTo>
                  <a:pt x="285584" y="415721"/>
                </a:lnTo>
                <a:lnTo>
                  <a:pt x="279908" y="432968"/>
                </a:lnTo>
                <a:lnTo>
                  <a:pt x="237121" y="460857"/>
                </a:lnTo>
                <a:lnTo>
                  <a:pt x="195237" y="489966"/>
                </a:lnTo>
                <a:lnTo>
                  <a:pt x="154355" y="520407"/>
                </a:lnTo>
                <a:lnTo>
                  <a:pt x="114592" y="552259"/>
                </a:lnTo>
                <a:lnTo>
                  <a:pt x="76060" y="585635"/>
                </a:lnTo>
                <a:lnTo>
                  <a:pt x="38874" y="620636"/>
                </a:lnTo>
                <a:lnTo>
                  <a:pt x="3136" y="657377"/>
                </a:lnTo>
                <a:lnTo>
                  <a:pt x="0" y="666026"/>
                </a:lnTo>
                <a:lnTo>
                  <a:pt x="3644" y="673684"/>
                </a:lnTo>
                <a:lnTo>
                  <a:pt x="11074" y="677291"/>
                </a:lnTo>
                <a:lnTo>
                  <a:pt x="19265" y="673760"/>
                </a:lnTo>
                <a:lnTo>
                  <a:pt x="57162" y="635012"/>
                </a:lnTo>
                <a:lnTo>
                  <a:pt x="96659" y="598208"/>
                </a:lnTo>
                <a:lnTo>
                  <a:pt x="137629" y="563219"/>
                </a:lnTo>
                <a:lnTo>
                  <a:pt x="179946" y="529920"/>
                </a:lnTo>
                <a:lnTo>
                  <a:pt x="223481" y="498208"/>
                </a:lnTo>
                <a:lnTo>
                  <a:pt x="268097" y="467944"/>
                </a:lnTo>
                <a:lnTo>
                  <a:pt x="251447" y="516051"/>
                </a:lnTo>
                <a:lnTo>
                  <a:pt x="234721" y="564083"/>
                </a:lnTo>
                <a:lnTo>
                  <a:pt x="218325" y="612089"/>
                </a:lnTo>
                <a:lnTo>
                  <a:pt x="202666" y="660057"/>
                </a:lnTo>
                <a:lnTo>
                  <a:pt x="188163" y="708050"/>
                </a:lnTo>
                <a:lnTo>
                  <a:pt x="175209" y="756081"/>
                </a:lnTo>
                <a:lnTo>
                  <a:pt x="164223" y="804189"/>
                </a:lnTo>
                <a:lnTo>
                  <a:pt x="166027" y="813257"/>
                </a:lnTo>
                <a:lnTo>
                  <a:pt x="173075" y="818070"/>
                </a:lnTo>
                <a:lnTo>
                  <a:pt x="181254" y="817460"/>
                </a:lnTo>
                <a:lnTo>
                  <a:pt x="186410" y="810260"/>
                </a:lnTo>
                <a:lnTo>
                  <a:pt x="198437" y="758532"/>
                </a:lnTo>
                <a:lnTo>
                  <a:pt x="212648" y="706843"/>
                </a:lnTo>
                <a:lnTo>
                  <a:pt x="228549" y="655193"/>
                </a:lnTo>
                <a:lnTo>
                  <a:pt x="245643" y="603516"/>
                </a:lnTo>
                <a:lnTo>
                  <a:pt x="263436" y="551802"/>
                </a:lnTo>
                <a:lnTo>
                  <a:pt x="281432" y="500011"/>
                </a:lnTo>
                <a:lnTo>
                  <a:pt x="299123" y="448106"/>
                </a:lnTo>
                <a:lnTo>
                  <a:pt x="307517" y="442874"/>
                </a:lnTo>
                <a:lnTo>
                  <a:pt x="315925" y="437692"/>
                </a:lnTo>
                <a:lnTo>
                  <a:pt x="324358" y="432549"/>
                </a:lnTo>
                <a:lnTo>
                  <a:pt x="332828" y="427431"/>
                </a:lnTo>
                <a:lnTo>
                  <a:pt x="352361" y="475792"/>
                </a:lnTo>
                <a:lnTo>
                  <a:pt x="371627" y="524294"/>
                </a:lnTo>
                <a:lnTo>
                  <a:pt x="391033" y="572706"/>
                </a:lnTo>
                <a:lnTo>
                  <a:pt x="411022" y="620826"/>
                </a:lnTo>
                <a:lnTo>
                  <a:pt x="432003" y="668401"/>
                </a:lnTo>
                <a:lnTo>
                  <a:pt x="438619" y="674255"/>
                </a:lnTo>
                <a:lnTo>
                  <a:pt x="446709" y="672985"/>
                </a:lnTo>
                <a:lnTo>
                  <a:pt x="452488" y="666661"/>
                </a:lnTo>
                <a:lnTo>
                  <a:pt x="452170" y="657402"/>
                </a:lnTo>
                <a:lnTo>
                  <a:pt x="430936" y="609587"/>
                </a:lnTo>
                <a:lnTo>
                  <a:pt x="410730" y="561327"/>
                </a:lnTo>
                <a:lnTo>
                  <a:pt x="391134" y="512826"/>
                </a:lnTo>
                <a:lnTo>
                  <a:pt x="371716" y="464299"/>
                </a:lnTo>
                <a:lnTo>
                  <a:pt x="352044" y="415925"/>
                </a:lnTo>
                <a:lnTo>
                  <a:pt x="362508" y="409841"/>
                </a:lnTo>
                <a:lnTo>
                  <a:pt x="373011" y="403809"/>
                </a:lnTo>
                <a:lnTo>
                  <a:pt x="383540" y="397827"/>
                </a:lnTo>
                <a:lnTo>
                  <a:pt x="394119" y="391883"/>
                </a:lnTo>
                <a:lnTo>
                  <a:pt x="440042" y="405345"/>
                </a:lnTo>
                <a:lnTo>
                  <a:pt x="486143" y="418058"/>
                </a:lnTo>
                <a:lnTo>
                  <a:pt x="532511" y="429691"/>
                </a:lnTo>
                <a:lnTo>
                  <a:pt x="579221" y="439928"/>
                </a:lnTo>
                <a:lnTo>
                  <a:pt x="626338" y="448449"/>
                </a:lnTo>
                <a:lnTo>
                  <a:pt x="673963" y="454939"/>
                </a:lnTo>
                <a:lnTo>
                  <a:pt x="682244" y="452285"/>
                </a:lnTo>
                <a:lnTo>
                  <a:pt x="685012" y="444703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259112" y="3574769"/>
            <a:ext cx="11042015" cy="2425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1670050">
              <a:lnSpc>
                <a:spcPct val="115799"/>
              </a:lnSpc>
              <a:spcBef>
                <a:spcPts val="100"/>
              </a:spcBef>
            </a:pP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JSON</a:t>
            </a:r>
            <a:r>
              <a:rPr dirty="0" sz="3400" spc="-2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65">
                <a:solidFill>
                  <a:srgbClr val="494949"/>
                </a:solidFill>
                <a:latin typeface="Verdana"/>
                <a:cs typeface="Verdana"/>
              </a:rPr>
              <a:t>pertamakali</a:t>
            </a:r>
            <a:r>
              <a:rPr dirty="0" sz="3400" spc="-2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80">
                <a:solidFill>
                  <a:srgbClr val="494949"/>
                </a:solidFill>
                <a:latin typeface="Verdana"/>
                <a:cs typeface="Verdana"/>
              </a:rPr>
              <a:t>dipopulerkan</a:t>
            </a:r>
            <a:r>
              <a:rPr dirty="0" sz="3400" spc="-2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90">
                <a:solidFill>
                  <a:srgbClr val="494949"/>
                </a:solidFill>
                <a:latin typeface="Verdana"/>
                <a:cs typeface="Verdana"/>
              </a:rPr>
              <a:t>oleh</a:t>
            </a:r>
            <a:r>
              <a:rPr dirty="0" sz="3400" spc="-2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80">
                <a:solidFill>
                  <a:srgbClr val="494949"/>
                </a:solidFill>
                <a:latin typeface="Verdana"/>
                <a:cs typeface="Verdana"/>
              </a:rPr>
              <a:t>Douglas </a:t>
            </a:r>
            <a:r>
              <a:rPr dirty="0" sz="3400" spc="-118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210">
                <a:solidFill>
                  <a:srgbClr val="494949"/>
                </a:solidFill>
                <a:latin typeface="Verdana"/>
                <a:cs typeface="Verdana"/>
              </a:rPr>
              <a:t>C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r</a:t>
            </a:r>
            <a:r>
              <a:rPr dirty="0" sz="3400" spc="-10">
                <a:solidFill>
                  <a:srgbClr val="494949"/>
                </a:solidFill>
                <a:latin typeface="Verdana"/>
                <a:cs typeface="Verdana"/>
              </a:rPr>
              <a:t>o</a:t>
            </a:r>
            <a:r>
              <a:rPr dirty="0" sz="3400" spc="-30">
                <a:solidFill>
                  <a:srgbClr val="494949"/>
                </a:solidFill>
                <a:latin typeface="Verdana"/>
                <a:cs typeface="Verdana"/>
              </a:rPr>
              <a:t>c</a:t>
            </a:r>
            <a:r>
              <a:rPr dirty="0" sz="3400" spc="-135">
                <a:solidFill>
                  <a:srgbClr val="494949"/>
                </a:solidFill>
                <a:latin typeface="Verdana"/>
                <a:cs typeface="Verdana"/>
              </a:rPr>
              <a:t>k</a:t>
            </a:r>
            <a:r>
              <a:rPr dirty="0" sz="3400" spc="125">
                <a:solidFill>
                  <a:srgbClr val="494949"/>
                </a:solidFill>
                <a:latin typeface="Verdana"/>
                <a:cs typeface="Verdana"/>
              </a:rPr>
              <a:t>f</a:t>
            </a:r>
            <a:r>
              <a:rPr dirty="0" sz="3400" spc="-10">
                <a:solidFill>
                  <a:srgbClr val="494949"/>
                </a:solidFill>
                <a:latin typeface="Verdana"/>
                <a:cs typeface="Verdana"/>
              </a:rPr>
              <a:t>o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r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d</a:t>
            </a:r>
            <a:r>
              <a:rPr dirty="0" sz="3400" spc="-490">
                <a:solidFill>
                  <a:srgbClr val="494949"/>
                </a:solidFill>
                <a:latin typeface="Verdana"/>
                <a:cs typeface="Verdana"/>
              </a:rPr>
              <a:t>.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355">
                <a:solidFill>
                  <a:srgbClr val="494949"/>
                </a:solidFill>
                <a:latin typeface="Verdana"/>
                <a:cs typeface="Verdana"/>
              </a:rPr>
              <a:t>S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e</a:t>
            </a:r>
            <a:r>
              <a:rPr dirty="0" sz="3400" spc="-10">
                <a:solidFill>
                  <a:srgbClr val="494949"/>
                </a:solidFill>
                <a:latin typeface="Verdana"/>
                <a:cs typeface="Verdana"/>
              </a:rPr>
              <a:t>o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r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10">
                <a:solidFill>
                  <a:srgbClr val="494949"/>
                </a:solidFill>
                <a:latin typeface="Verdana"/>
                <a:cs typeface="Verdana"/>
              </a:rPr>
              <a:t>g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s</a:t>
            </a:r>
            <a:r>
              <a:rPr dirty="0" sz="3400" spc="-10">
                <a:solidFill>
                  <a:srgbClr val="494949"/>
                </a:solidFill>
                <a:latin typeface="Verdana"/>
                <a:cs typeface="Verdana"/>
              </a:rPr>
              <a:t>o</a:t>
            </a:r>
            <a:r>
              <a:rPr dirty="0" sz="3400" spc="125">
                <a:solidFill>
                  <a:srgbClr val="494949"/>
                </a:solidFill>
                <a:latin typeface="Verdana"/>
                <a:cs typeface="Verdana"/>
              </a:rPr>
              <a:t>f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t</a:t>
            </a:r>
            <a:r>
              <a:rPr dirty="0" sz="3400" spc="-200">
                <a:solidFill>
                  <a:srgbClr val="494949"/>
                </a:solidFill>
                <a:latin typeface="Verdana"/>
                <a:cs typeface="Verdana"/>
              </a:rPr>
              <a:t>w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r</a:t>
            </a:r>
            <a:r>
              <a:rPr dirty="0" sz="3400" spc="-90">
                <a:solidFill>
                  <a:srgbClr val="494949"/>
                </a:solidFill>
                <a:latin typeface="Verdana"/>
                <a:cs typeface="Verdana"/>
              </a:rPr>
              <a:t>e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e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5">
                <a:solidFill>
                  <a:srgbClr val="494949"/>
                </a:solidFill>
                <a:latin typeface="Verdana"/>
                <a:cs typeface="Verdana"/>
              </a:rPr>
              <a:t>g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ee</a:t>
            </a:r>
            <a:r>
              <a:rPr dirty="0" sz="3400" spc="-50">
                <a:solidFill>
                  <a:srgbClr val="494949"/>
                </a:solidFill>
                <a:latin typeface="Verdana"/>
                <a:cs typeface="Verdana"/>
              </a:rPr>
              <a:t>r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50">
                <a:solidFill>
                  <a:srgbClr val="494949"/>
                </a:solidFill>
                <a:latin typeface="Verdana"/>
                <a:cs typeface="Verdana"/>
              </a:rPr>
              <a:t>y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10">
                <a:solidFill>
                  <a:srgbClr val="494949"/>
                </a:solidFill>
                <a:latin typeface="Verdana"/>
                <a:cs typeface="Verdana"/>
              </a:rPr>
              <a:t>g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285">
                <a:solidFill>
                  <a:srgbClr val="494949"/>
                </a:solidFill>
                <a:latin typeface="Verdana"/>
                <a:cs typeface="Verdana"/>
              </a:rPr>
              <a:t>j</a:t>
            </a:r>
            <a:r>
              <a:rPr dirty="0" sz="3400" spc="-185">
                <a:solidFill>
                  <a:srgbClr val="494949"/>
                </a:solidFill>
                <a:latin typeface="Verdana"/>
                <a:cs typeface="Verdana"/>
              </a:rPr>
              <a:t>u</a:t>
            </a:r>
            <a:r>
              <a:rPr dirty="0" sz="3400" spc="5">
                <a:solidFill>
                  <a:srgbClr val="494949"/>
                </a:solidFill>
                <a:latin typeface="Verdana"/>
                <a:cs typeface="Verdana"/>
              </a:rPr>
              <a:t>g</a:t>
            </a:r>
            <a:r>
              <a:rPr dirty="0" sz="3400" spc="30">
                <a:solidFill>
                  <a:srgbClr val="494949"/>
                </a:solidFill>
                <a:latin typeface="Verdana"/>
                <a:cs typeface="Verdana"/>
              </a:rPr>
              <a:t>a  </a:t>
            </a:r>
            <a:r>
              <a:rPr dirty="0" sz="3400" spc="-60">
                <a:solidFill>
                  <a:srgbClr val="494949"/>
                </a:solidFill>
                <a:latin typeface="Verdana"/>
                <a:cs typeface="Verdana"/>
              </a:rPr>
              <a:t>terlibat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5">
                <a:solidFill>
                  <a:srgbClr val="494949"/>
                </a:solidFill>
                <a:latin typeface="Verdana"/>
                <a:cs typeface="Verdana"/>
              </a:rPr>
              <a:t>dalam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70">
                <a:solidFill>
                  <a:srgbClr val="494949"/>
                </a:solidFill>
                <a:latin typeface="Verdana"/>
                <a:cs typeface="Verdana"/>
              </a:rPr>
              <a:t>pengembangan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5">
                <a:solidFill>
                  <a:srgbClr val="494949"/>
                </a:solidFill>
                <a:latin typeface="Verdana"/>
                <a:cs typeface="Verdana"/>
              </a:rPr>
              <a:t>bahasa</a:t>
            </a:r>
            <a:r>
              <a:rPr dirty="0" sz="3400" spc="-2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65">
                <a:solidFill>
                  <a:srgbClr val="494949"/>
                </a:solidFill>
                <a:latin typeface="Verdana"/>
                <a:cs typeface="Verdana"/>
              </a:rPr>
              <a:t>pemrograman</a:t>
            </a:r>
            <a:endParaRPr sz="34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645"/>
              </a:spcBef>
            </a:pPr>
            <a:r>
              <a:rPr dirty="0" sz="3400" spc="-85">
                <a:solidFill>
                  <a:srgbClr val="494949"/>
                </a:solidFill>
                <a:latin typeface="Verdana"/>
                <a:cs typeface="Verdana"/>
              </a:rPr>
              <a:t>Javascript.</a:t>
            </a:r>
            <a:r>
              <a:rPr dirty="0" sz="3400" spc="-85">
                <a:solidFill>
                  <a:srgbClr val="494949"/>
                </a:solidFill>
                <a:latin typeface="Verdana"/>
                <a:cs typeface="Verdana"/>
                <a:hlinkClick r:id="rId3"/>
              </a:rPr>
              <a:t>2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97367" y="933513"/>
            <a:ext cx="6758940" cy="2463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0" spc="-235">
                <a:solidFill>
                  <a:srgbClr val="494949"/>
                </a:solidFill>
                <a:latin typeface="Microsoft Sans Serif"/>
                <a:cs typeface="Microsoft Sans Serif"/>
              </a:rPr>
              <a:t>Sejarah</a:t>
            </a:r>
            <a:r>
              <a:rPr dirty="0" sz="8000" spc="940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 spc="-225">
                <a:solidFill>
                  <a:srgbClr val="494949"/>
                </a:solidFill>
                <a:latin typeface="Microsoft Sans Serif"/>
                <a:cs typeface="Microsoft Sans Serif"/>
              </a:rPr>
              <a:t>singkat </a:t>
            </a:r>
            <a:r>
              <a:rPr dirty="0" sz="8000" spc="-2110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>
                <a:solidFill>
                  <a:srgbClr val="494949"/>
                </a:solidFill>
                <a:latin typeface="Microsoft Sans Serif"/>
                <a:cs typeface="Microsoft Sans Serif"/>
              </a:rPr>
              <a:t>JSON</a:t>
            </a:r>
            <a:endParaRPr sz="8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DD8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079561" y="1072006"/>
            <a:ext cx="4350385" cy="1943100"/>
            <a:chOff x="12079561" y="1072006"/>
            <a:chExt cx="4350385" cy="1943100"/>
          </a:xfrm>
        </p:grpSpPr>
        <p:sp>
          <p:nvSpPr>
            <p:cNvPr id="4" name="object 4"/>
            <p:cNvSpPr/>
            <p:nvPr/>
          </p:nvSpPr>
          <p:spPr>
            <a:xfrm>
              <a:off x="12101708" y="1088001"/>
              <a:ext cx="4307205" cy="1920239"/>
            </a:xfrm>
            <a:custGeom>
              <a:avLst/>
              <a:gdLst/>
              <a:ahLst/>
              <a:cxnLst/>
              <a:rect l="l" t="t" r="r" b="b"/>
              <a:pathLst>
                <a:path w="4307205" h="1920239">
                  <a:moveTo>
                    <a:pt x="1394448" y="1920159"/>
                  </a:moveTo>
                  <a:lnTo>
                    <a:pt x="1345939" y="1917157"/>
                  </a:lnTo>
                  <a:lnTo>
                    <a:pt x="1298133" y="1908798"/>
                  </a:lnTo>
                  <a:lnTo>
                    <a:pt x="1251508" y="1894809"/>
                  </a:lnTo>
                  <a:lnTo>
                    <a:pt x="1206025" y="1874388"/>
                  </a:lnTo>
                  <a:lnTo>
                    <a:pt x="1163630" y="1847904"/>
                  </a:lnTo>
                  <a:lnTo>
                    <a:pt x="1125134" y="1816018"/>
                  </a:lnTo>
                  <a:lnTo>
                    <a:pt x="1091349" y="1779390"/>
                  </a:lnTo>
                  <a:lnTo>
                    <a:pt x="1063085" y="1738678"/>
                  </a:lnTo>
                  <a:lnTo>
                    <a:pt x="1023723" y="1765369"/>
                  </a:lnTo>
                  <a:lnTo>
                    <a:pt x="980806" y="1786198"/>
                  </a:lnTo>
                  <a:lnTo>
                    <a:pt x="935286" y="1801017"/>
                  </a:lnTo>
                  <a:lnTo>
                    <a:pt x="888118" y="1809679"/>
                  </a:lnTo>
                  <a:lnTo>
                    <a:pt x="840254" y="1812036"/>
                  </a:lnTo>
                  <a:lnTo>
                    <a:pt x="792647" y="1807940"/>
                  </a:lnTo>
                  <a:lnTo>
                    <a:pt x="746250" y="1797245"/>
                  </a:lnTo>
                  <a:lnTo>
                    <a:pt x="702017" y="1779802"/>
                  </a:lnTo>
                  <a:lnTo>
                    <a:pt x="660901" y="1755465"/>
                  </a:lnTo>
                  <a:lnTo>
                    <a:pt x="623591" y="1724008"/>
                  </a:lnTo>
                  <a:lnTo>
                    <a:pt x="592010" y="1687135"/>
                  </a:lnTo>
                  <a:lnTo>
                    <a:pt x="566344" y="1645856"/>
                  </a:lnTo>
                  <a:lnTo>
                    <a:pt x="546782" y="1601180"/>
                  </a:lnTo>
                  <a:lnTo>
                    <a:pt x="533512" y="1554114"/>
                  </a:lnTo>
                  <a:lnTo>
                    <a:pt x="526720" y="1505669"/>
                  </a:lnTo>
                  <a:lnTo>
                    <a:pt x="526596" y="1456851"/>
                  </a:lnTo>
                  <a:lnTo>
                    <a:pt x="533326" y="1408671"/>
                  </a:lnTo>
                  <a:lnTo>
                    <a:pt x="547098" y="1362137"/>
                  </a:lnTo>
                  <a:lnTo>
                    <a:pt x="496779" y="1378354"/>
                  </a:lnTo>
                  <a:lnTo>
                    <a:pt x="445207" y="1390138"/>
                  </a:lnTo>
                  <a:lnTo>
                    <a:pt x="392795" y="1397431"/>
                  </a:lnTo>
                  <a:lnTo>
                    <a:pt x="339954" y="1400178"/>
                  </a:lnTo>
                  <a:lnTo>
                    <a:pt x="287094" y="1398322"/>
                  </a:lnTo>
                  <a:lnTo>
                    <a:pt x="234627" y="1391807"/>
                  </a:lnTo>
                  <a:lnTo>
                    <a:pt x="182964" y="1380577"/>
                  </a:lnTo>
                  <a:lnTo>
                    <a:pt x="134931" y="1364411"/>
                  </a:lnTo>
                  <a:lnTo>
                    <a:pt x="89360" y="1341426"/>
                  </a:lnTo>
                  <a:lnTo>
                    <a:pt x="49694" y="1311381"/>
                  </a:lnTo>
                  <a:lnTo>
                    <a:pt x="19378" y="1274035"/>
                  </a:lnTo>
                  <a:lnTo>
                    <a:pt x="1855" y="1229143"/>
                  </a:lnTo>
                  <a:lnTo>
                    <a:pt x="0" y="1182009"/>
                  </a:lnTo>
                  <a:lnTo>
                    <a:pt x="11368" y="1135845"/>
                  </a:lnTo>
                  <a:lnTo>
                    <a:pt x="32368" y="1091818"/>
                  </a:lnTo>
                  <a:lnTo>
                    <a:pt x="59410" y="1051093"/>
                  </a:lnTo>
                  <a:lnTo>
                    <a:pt x="90128" y="1012872"/>
                  </a:lnTo>
                  <a:lnTo>
                    <a:pt x="123397" y="977085"/>
                  </a:lnTo>
                  <a:lnTo>
                    <a:pt x="159021" y="943721"/>
                  </a:lnTo>
                  <a:lnTo>
                    <a:pt x="196804" y="912770"/>
                  </a:lnTo>
                  <a:lnTo>
                    <a:pt x="236548" y="884220"/>
                  </a:lnTo>
                  <a:lnTo>
                    <a:pt x="278057" y="858060"/>
                  </a:lnTo>
                  <a:lnTo>
                    <a:pt x="321134" y="834279"/>
                  </a:lnTo>
                  <a:lnTo>
                    <a:pt x="365583" y="812865"/>
                  </a:lnTo>
                  <a:lnTo>
                    <a:pt x="411207" y="793807"/>
                  </a:lnTo>
                  <a:lnTo>
                    <a:pt x="457809" y="777095"/>
                  </a:lnTo>
                  <a:lnTo>
                    <a:pt x="505192" y="762717"/>
                  </a:lnTo>
                  <a:lnTo>
                    <a:pt x="553161" y="750662"/>
                  </a:lnTo>
                  <a:lnTo>
                    <a:pt x="601518" y="740919"/>
                  </a:lnTo>
                  <a:lnTo>
                    <a:pt x="649854" y="733398"/>
                  </a:lnTo>
                  <a:lnTo>
                    <a:pt x="698379" y="727840"/>
                  </a:lnTo>
                  <a:lnTo>
                    <a:pt x="747059" y="724132"/>
                  </a:lnTo>
                  <a:lnTo>
                    <a:pt x="795856" y="722164"/>
                  </a:lnTo>
                  <a:lnTo>
                    <a:pt x="844737" y="721824"/>
                  </a:lnTo>
                  <a:lnTo>
                    <a:pt x="893666" y="722999"/>
                  </a:lnTo>
                  <a:lnTo>
                    <a:pt x="942608" y="725579"/>
                  </a:lnTo>
                  <a:lnTo>
                    <a:pt x="991526" y="729451"/>
                  </a:lnTo>
                  <a:lnTo>
                    <a:pt x="1040387" y="734504"/>
                  </a:lnTo>
                  <a:lnTo>
                    <a:pt x="1089154" y="740625"/>
                  </a:lnTo>
                  <a:lnTo>
                    <a:pt x="1137792" y="747704"/>
                  </a:lnTo>
                  <a:lnTo>
                    <a:pt x="1143138" y="704649"/>
                  </a:lnTo>
                  <a:lnTo>
                    <a:pt x="1156351" y="662689"/>
                  </a:lnTo>
                  <a:lnTo>
                    <a:pt x="1176559" y="622789"/>
                  </a:lnTo>
                  <a:lnTo>
                    <a:pt x="1202886" y="585915"/>
                  </a:lnTo>
                  <a:lnTo>
                    <a:pt x="1234460" y="553034"/>
                  </a:lnTo>
                  <a:lnTo>
                    <a:pt x="1270404" y="525111"/>
                  </a:lnTo>
                  <a:lnTo>
                    <a:pt x="1309846" y="503113"/>
                  </a:lnTo>
                  <a:lnTo>
                    <a:pt x="1360391" y="484341"/>
                  </a:lnTo>
                  <a:lnTo>
                    <a:pt x="1412726" y="472701"/>
                  </a:lnTo>
                  <a:lnTo>
                    <a:pt x="1466318" y="467410"/>
                  </a:lnTo>
                  <a:lnTo>
                    <a:pt x="1520638" y="467689"/>
                  </a:lnTo>
                  <a:lnTo>
                    <a:pt x="1575153" y="472757"/>
                  </a:lnTo>
                  <a:lnTo>
                    <a:pt x="1585826" y="427631"/>
                  </a:lnTo>
                  <a:lnTo>
                    <a:pt x="1600319" y="383579"/>
                  </a:lnTo>
                  <a:lnTo>
                    <a:pt x="1618432" y="340824"/>
                  </a:lnTo>
                  <a:lnTo>
                    <a:pt x="1639963" y="299584"/>
                  </a:lnTo>
                  <a:lnTo>
                    <a:pt x="1664712" y="260081"/>
                  </a:lnTo>
                  <a:lnTo>
                    <a:pt x="1692476" y="222535"/>
                  </a:lnTo>
                  <a:lnTo>
                    <a:pt x="1723056" y="187166"/>
                  </a:lnTo>
                  <a:lnTo>
                    <a:pt x="1756248" y="154195"/>
                  </a:lnTo>
                  <a:lnTo>
                    <a:pt x="1791853" y="123842"/>
                  </a:lnTo>
                  <a:lnTo>
                    <a:pt x="1829669" y="96327"/>
                  </a:lnTo>
                  <a:lnTo>
                    <a:pt x="1869495" y="71872"/>
                  </a:lnTo>
                  <a:lnTo>
                    <a:pt x="1911129" y="50696"/>
                  </a:lnTo>
                  <a:lnTo>
                    <a:pt x="1954371" y="33020"/>
                  </a:lnTo>
                  <a:lnTo>
                    <a:pt x="1999018" y="19064"/>
                  </a:lnTo>
                  <a:lnTo>
                    <a:pt x="2047194" y="8542"/>
                  </a:lnTo>
                  <a:lnTo>
                    <a:pt x="2095940" y="2226"/>
                  </a:lnTo>
                  <a:lnTo>
                    <a:pt x="2144988" y="0"/>
                  </a:lnTo>
                  <a:lnTo>
                    <a:pt x="2194072" y="1745"/>
                  </a:lnTo>
                  <a:lnTo>
                    <a:pt x="2242926" y="7344"/>
                  </a:lnTo>
                  <a:lnTo>
                    <a:pt x="2291283" y="16682"/>
                  </a:lnTo>
                  <a:lnTo>
                    <a:pt x="2338876" y="29639"/>
                  </a:lnTo>
                  <a:lnTo>
                    <a:pt x="2385440" y="46100"/>
                  </a:lnTo>
                  <a:lnTo>
                    <a:pt x="2430707" y="65946"/>
                  </a:lnTo>
                  <a:lnTo>
                    <a:pt x="2474410" y="89061"/>
                  </a:lnTo>
                  <a:lnTo>
                    <a:pt x="2516285" y="115328"/>
                  </a:lnTo>
                  <a:lnTo>
                    <a:pt x="2556063" y="144629"/>
                  </a:lnTo>
                  <a:lnTo>
                    <a:pt x="2593478" y="176846"/>
                  </a:lnTo>
                  <a:lnTo>
                    <a:pt x="2628264" y="211864"/>
                  </a:lnTo>
                  <a:lnTo>
                    <a:pt x="2660154" y="249564"/>
                  </a:lnTo>
                  <a:lnTo>
                    <a:pt x="2688591" y="289210"/>
                  </a:lnTo>
                  <a:lnTo>
                    <a:pt x="2713871" y="330807"/>
                  </a:lnTo>
                  <a:lnTo>
                    <a:pt x="2735988" y="374125"/>
                  </a:lnTo>
                  <a:lnTo>
                    <a:pt x="2754934" y="418935"/>
                  </a:lnTo>
                  <a:lnTo>
                    <a:pt x="2770702" y="465005"/>
                  </a:lnTo>
                  <a:lnTo>
                    <a:pt x="2783286" y="512106"/>
                  </a:lnTo>
                  <a:lnTo>
                    <a:pt x="2792680" y="560007"/>
                  </a:lnTo>
                  <a:lnTo>
                    <a:pt x="2798875" y="608479"/>
                  </a:lnTo>
                  <a:lnTo>
                    <a:pt x="2801866" y="657291"/>
                  </a:lnTo>
                  <a:lnTo>
                    <a:pt x="2801645" y="706214"/>
                  </a:lnTo>
                  <a:lnTo>
                    <a:pt x="2839032" y="678491"/>
                  </a:lnTo>
                  <a:lnTo>
                    <a:pt x="2877778" y="652827"/>
                  </a:lnTo>
                  <a:lnTo>
                    <a:pt x="2917864" y="629497"/>
                  </a:lnTo>
                  <a:lnTo>
                    <a:pt x="2959271" y="608776"/>
                  </a:lnTo>
                  <a:lnTo>
                    <a:pt x="3001979" y="590940"/>
                  </a:lnTo>
                  <a:lnTo>
                    <a:pt x="3045968" y="576264"/>
                  </a:lnTo>
                  <a:lnTo>
                    <a:pt x="3091678" y="565094"/>
                  </a:lnTo>
                  <a:lnTo>
                    <a:pt x="3138298" y="557932"/>
                  </a:lnTo>
                  <a:lnTo>
                    <a:pt x="3185345" y="554958"/>
                  </a:lnTo>
                  <a:lnTo>
                    <a:pt x="3232334" y="556356"/>
                  </a:lnTo>
                  <a:lnTo>
                    <a:pt x="3278780" y="562309"/>
                  </a:lnTo>
                  <a:lnTo>
                    <a:pt x="3324199" y="572998"/>
                  </a:lnTo>
                  <a:lnTo>
                    <a:pt x="3368105" y="588607"/>
                  </a:lnTo>
                  <a:lnTo>
                    <a:pt x="3410015" y="609317"/>
                  </a:lnTo>
                  <a:lnTo>
                    <a:pt x="3454994" y="639990"/>
                  </a:lnTo>
                  <a:lnTo>
                    <a:pt x="3494855" y="677260"/>
                  </a:lnTo>
                  <a:lnTo>
                    <a:pt x="3528627" y="720026"/>
                  </a:lnTo>
                  <a:lnTo>
                    <a:pt x="3555338" y="767187"/>
                  </a:lnTo>
                  <a:lnTo>
                    <a:pt x="3597193" y="745021"/>
                  </a:lnTo>
                  <a:lnTo>
                    <a:pt x="3639668" y="724352"/>
                  </a:lnTo>
                  <a:lnTo>
                    <a:pt x="3682877" y="705513"/>
                  </a:lnTo>
                  <a:lnTo>
                    <a:pt x="3726940" y="688832"/>
                  </a:lnTo>
                  <a:lnTo>
                    <a:pt x="3771972" y="674640"/>
                  </a:lnTo>
                  <a:lnTo>
                    <a:pt x="3820109" y="663154"/>
                  </a:lnTo>
                  <a:lnTo>
                    <a:pt x="3869209" y="655475"/>
                  </a:lnTo>
                  <a:lnTo>
                    <a:pt x="3918734" y="651945"/>
                  </a:lnTo>
                  <a:lnTo>
                    <a:pt x="3968145" y="652905"/>
                  </a:lnTo>
                  <a:lnTo>
                    <a:pt x="4016902" y="658697"/>
                  </a:lnTo>
                  <a:lnTo>
                    <a:pt x="4064468" y="669661"/>
                  </a:lnTo>
                  <a:lnTo>
                    <a:pt x="4110303" y="686140"/>
                  </a:lnTo>
                  <a:lnTo>
                    <a:pt x="4153868" y="708475"/>
                  </a:lnTo>
                  <a:lnTo>
                    <a:pt x="4194014" y="737269"/>
                  </a:lnTo>
                  <a:lnTo>
                    <a:pt x="4229392" y="772083"/>
                  </a:lnTo>
                  <a:lnTo>
                    <a:pt x="4259171" y="811793"/>
                  </a:lnTo>
                  <a:lnTo>
                    <a:pt x="4282517" y="855277"/>
                  </a:lnTo>
                  <a:lnTo>
                    <a:pt x="4298598" y="901412"/>
                  </a:lnTo>
                  <a:lnTo>
                    <a:pt x="4306581" y="949073"/>
                  </a:lnTo>
                  <a:lnTo>
                    <a:pt x="4305634" y="997138"/>
                  </a:lnTo>
                  <a:lnTo>
                    <a:pt x="4294925" y="1044483"/>
                  </a:lnTo>
                  <a:lnTo>
                    <a:pt x="4276417" y="1085834"/>
                  </a:lnTo>
                  <a:lnTo>
                    <a:pt x="4251236" y="1123096"/>
                  </a:lnTo>
                  <a:lnTo>
                    <a:pt x="4220446" y="1156363"/>
                  </a:lnTo>
                  <a:lnTo>
                    <a:pt x="4185115" y="1185733"/>
                  </a:lnTo>
                  <a:lnTo>
                    <a:pt x="4146307" y="1211300"/>
                  </a:lnTo>
                  <a:lnTo>
                    <a:pt x="4105090" y="1233160"/>
                  </a:lnTo>
                  <a:lnTo>
                    <a:pt x="4062530" y="1251410"/>
                  </a:lnTo>
                  <a:lnTo>
                    <a:pt x="4017685" y="1266986"/>
                  </a:lnTo>
                  <a:lnTo>
                    <a:pt x="3971951" y="1279664"/>
                  </a:lnTo>
                  <a:lnTo>
                    <a:pt x="3925512" y="1289449"/>
                  </a:lnTo>
                  <a:lnTo>
                    <a:pt x="3878548" y="1296347"/>
                  </a:lnTo>
                  <a:lnTo>
                    <a:pt x="3831241" y="1300362"/>
                  </a:lnTo>
                  <a:lnTo>
                    <a:pt x="3783773" y="1301499"/>
                  </a:lnTo>
                  <a:lnTo>
                    <a:pt x="3736325" y="1299764"/>
                  </a:lnTo>
                  <a:lnTo>
                    <a:pt x="3689080" y="1295162"/>
                  </a:lnTo>
                  <a:lnTo>
                    <a:pt x="3683166" y="1341714"/>
                  </a:lnTo>
                  <a:lnTo>
                    <a:pt x="3672663" y="1387382"/>
                  </a:lnTo>
                  <a:lnTo>
                    <a:pt x="3657819" y="1431847"/>
                  </a:lnTo>
                  <a:lnTo>
                    <a:pt x="3638884" y="1474794"/>
                  </a:lnTo>
                  <a:lnTo>
                    <a:pt x="3616106" y="1515905"/>
                  </a:lnTo>
                  <a:lnTo>
                    <a:pt x="3589733" y="1554863"/>
                  </a:lnTo>
                  <a:lnTo>
                    <a:pt x="3560015" y="1591351"/>
                  </a:lnTo>
                  <a:lnTo>
                    <a:pt x="3527201" y="1625054"/>
                  </a:lnTo>
                  <a:lnTo>
                    <a:pt x="3491538" y="1655653"/>
                  </a:lnTo>
                  <a:lnTo>
                    <a:pt x="3453276" y="1682832"/>
                  </a:lnTo>
                  <a:lnTo>
                    <a:pt x="3412663" y="1706273"/>
                  </a:lnTo>
                  <a:lnTo>
                    <a:pt x="3369949" y="1725661"/>
                  </a:lnTo>
                  <a:lnTo>
                    <a:pt x="3325381" y="1740678"/>
                  </a:lnTo>
                  <a:lnTo>
                    <a:pt x="3276339" y="1751570"/>
                  </a:lnTo>
                  <a:lnTo>
                    <a:pt x="3226533" y="1757115"/>
                  </a:lnTo>
                  <a:lnTo>
                    <a:pt x="3176424" y="1757484"/>
                  </a:lnTo>
                  <a:lnTo>
                    <a:pt x="3126469" y="1752847"/>
                  </a:lnTo>
                  <a:lnTo>
                    <a:pt x="3077129" y="1743375"/>
                  </a:lnTo>
                  <a:lnTo>
                    <a:pt x="3028862" y="1729236"/>
                  </a:lnTo>
                  <a:lnTo>
                    <a:pt x="2982129" y="1710603"/>
                  </a:lnTo>
                  <a:lnTo>
                    <a:pt x="2937387" y="1687644"/>
                  </a:lnTo>
                  <a:lnTo>
                    <a:pt x="2895097" y="1660529"/>
                  </a:lnTo>
                  <a:lnTo>
                    <a:pt x="2855717" y="1629430"/>
                  </a:lnTo>
                  <a:lnTo>
                    <a:pt x="2824632" y="1666438"/>
                  </a:lnTo>
                  <a:lnTo>
                    <a:pt x="2790903" y="1701092"/>
                  </a:lnTo>
                  <a:lnTo>
                    <a:pt x="2754747" y="1733260"/>
                  </a:lnTo>
                  <a:lnTo>
                    <a:pt x="2716379" y="1762810"/>
                  </a:lnTo>
                  <a:lnTo>
                    <a:pt x="2676015" y="1789609"/>
                  </a:lnTo>
                  <a:lnTo>
                    <a:pt x="2633869" y="1813525"/>
                  </a:lnTo>
                  <a:lnTo>
                    <a:pt x="2590158" y="1834425"/>
                  </a:lnTo>
                  <a:lnTo>
                    <a:pt x="2545096" y="1852178"/>
                  </a:lnTo>
                  <a:lnTo>
                    <a:pt x="2498901" y="1866651"/>
                  </a:lnTo>
                  <a:lnTo>
                    <a:pt x="2451787" y="1877712"/>
                  </a:lnTo>
                  <a:lnTo>
                    <a:pt x="2403969" y="1885228"/>
                  </a:lnTo>
                  <a:lnTo>
                    <a:pt x="2355664" y="1889068"/>
                  </a:lnTo>
                  <a:lnTo>
                    <a:pt x="2305203" y="1889061"/>
                  </a:lnTo>
                  <a:lnTo>
                    <a:pt x="2254961" y="1885046"/>
                  </a:lnTo>
                  <a:lnTo>
                    <a:pt x="2205191" y="1877152"/>
                  </a:lnTo>
                  <a:lnTo>
                    <a:pt x="2156145" y="1865506"/>
                  </a:lnTo>
                  <a:lnTo>
                    <a:pt x="2108078" y="1850236"/>
                  </a:lnTo>
                  <a:lnTo>
                    <a:pt x="2061242" y="1831471"/>
                  </a:lnTo>
                  <a:lnTo>
                    <a:pt x="2015890" y="1809340"/>
                  </a:lnTo>
                  <a:lnTo>
                    <a:pt x="1972276" y="1783969"/>
                  </a:lnTo>
                  <a:lnTo>
                    <a:pt x="1930653" y="1755488"/>
                  </a:lnTo>
                  <a:lnTo>
                    <a:pt x="1891274" y="1724025"/>
                  </a:lnTo>
                  <a:lnTo>
                    <a:pt x="1854392" y="1689708"/>
                  </a:lnTo>
                  <a:lnTo>
                    <a:pt x="1821619" y="1724402"/>
                  </a:lnTo>
                  <a:lnTo>
                    <a:pt x="1787099" y="1757237"/>
                  </a:lnTo>
                  <a:lnTo>
                    <a:pt x="1750799" y="1787931"/>
                  </a:lnTo>
                  <a:lnTo>
                    <a:pt x="1712685" y="1816204"/>
                  </a:lnTo>
                  <a:lnTo>
                    <a:pt x="1672723" y="1841775"/>
                  </a:lnTo>
                  <a:lnTo>
                    <a:pt x="1630879" y="1864365"/>
                  </a:lnTo>
                  <a:lnTo>
                    <a:pt x="1585997" y="1884054"/>
                  </a:lnTo>
                  <a:lnTo>
                    <a:pt x="1539436" y="1899750"/>
                  </a:lnTo>
                  <a:lnTo>
                    <a:pt x="1491674" y="1911182"/>
                  </a:lnTo>
                  <a:lnTo>
                    <a:pt x="1443185" y="1918076"/>
                  </a:lnTo>
                  <a:lnTo>
                    <a:pt x="1394448" y="1920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079561" y="1072006"/>
              <a:ext cx="4350385" cy="1943100"/>
            </a:xfrm>
            <a:custGeom>
              <a:avLst/>
              <a:gdLst/>
              <a:ahLst/>
              <a:cxnLst/>
              <a:rect l="l" t="t" r="r" b="b"/>
              <a:pathLst>
                <a:path w="4350384" h="1943100">
                  <a:moveTo>
                    <a:pt x="1185308" y="736599"/>
                  </a:moveTo>
                  <a:lnTo>
                    <a:pt x="1140349" y="736599"/>
                  </a:lnTo>
                  <a:lnTo>
                    <a:pt x="1152177" y="685799"/>
                  </a:lnTo>
                  <a:lnTo>
                    <a:pt x="1173581" y="634999"/>
                  </a:lnTo>
                  <a:lnTo>
                    <a:pt x="1203185" y="596899"/>
                  </a:lnTo>
                  <a:lnTo>
                    <a:pt x="1239613" y="558799"/>
                  </a:lnTo>
                  <a:lnTo>
                    <a:pt x="1281492" y="520699"/>
                  </a:lnTo>
                  <a:lnTo>
                    <a:pt x="1327173" y="495299"/>
                  </a:lnTo>
                  <a:lnTo>
                    <a:pt x="1375391" y="482599"/>
                  </a:lnTo>
                  <a:lnTo>
                    <a:pt x="1476758" y="457199"/>
                  </a:lnTo>
                  <a:lnTo>
                    <a:pt x="1580235" y="457199"/>
                  </a:lnTo>
                  <a:lnTo>
                    <a:pt x="1593326" y="419099"/>
                  </a:lnTo>
                  <a:lnTo>
                    <a:pt x="1610212" y="368299"/>
                  </a:lnTo>
                  <a:lnTo>
                    <a:pt x="1630709" y="330199"/>
                  </a:lnTo>
                  <a:lnTo>
                    <a:pt x="1654638" y="279399"/>
                  </a:lnTo>
                  <a:lnTo>
                    <a:pt x="1681814" y="241299"/>
                  </a:lnTo>
                  <a:lnTo>
                    <a:pt x="1712059" y="203199"/>
                  </a:lnTo>
                  <a:lnTo>
                    <a:pt x="1745188" y="165099"/>
                  </a:lnTo>
                  <a:lnTo>
                    <a:pt x="1781022" y="139699"/>
                  </a:lnTo>
                  <a:lnTo>
                    <a:pt x="1820504" y="101599"/>
                  </a:lnTo>
                  <a:lnTo>
                    <a:pt x="1861897" y="76199"/>
                  </a:lnTo>
                  <a:lnTo>
                    <a:pt x="1904971" y="50799"/>
                  </a:lnTo>
                  <a:lnTo>
                    <a:pt x="1949500" y="38099"/>
                  </a:lnTo>
                  <a:lnTo>
                    <a:pt x="2089527" y="0"/>
                  </a:lnTo>
                  <a:lnTo>
                    <a:pt x="2282745" y="0"/>
                  </a:lnTo>
                  <a:lnTo>
                    <a:pt x="2378038" y="25399"/>
                  </a:lnTo>
                  <a:lnTo>
                    <a:pt x="2126933" y="25399"/>
                  </a:lnTo>
                  <a:lnTo>
                    <a:pt x="2029648" y="50799"/>
                  </a:lnTo>
                  <a:lnTo>
                    <a:pt x="1938364" y="76199"/>
                  </a:lnTo>
                  <a:lnTo>
                    <a:pt x="1895395" y="101599"/>
                  </a:lnTo>
                  <a:lnTo>
                    <a:pt x="1854518" y="126999"/>
                  </a:lnTo>
                  <a:lnTo>
                    <a:pt x="1815965" y="152399"/>
                  </a:lnTo>
                  <a:lnTo>
                    <a:pt x="1779967" y="190499"/>
                  </a:lnTo>
                  <a:lnTo>
                    <a:pt x="1746755" y="228599"/>
                  </a:lnTo>
                  <a:lnTo>
                    <a:pt x="1716562" y="266699"/>
                  </a:lnTo>
                  <a:lnTo>
                    <a:pt x="1689619" y="304799"/>
                  </a:lnTo>
                  <a:lnTo>
                    <a:pt x="1666157" y="342899"/>
                  </a:lnTo>
                  <a:lnTo>
                    <a:pt x="1646410" y="393699"/>
                  </a:lnTo>
                  <a:lnTo>
                    <a:pt x="1630607" y="431799"/>
                  </a:lnTo>
                  <a:lnTo>
                    <a:pt x="1618982" y="482599"/>
                  </a:lnTo>
                  <a:lnTo>
                    <a:pt x="1615050" y="495299"/>
                  </a:lnTo>
                  <a:lnTo>
                    <a:pt x="1441900" y="495299"/>
                  </a:lnTo>
                  <a:lnTo>
                    <a:pt x="1393434" y="507999"/>
                  </a:lnTo>
                  <a:lnTo>
                    <a:pt x="1347111" y="520699"/>
                  </a:lnTo>
                  <a:lnTo>
                    <a:pt x="1303957" y="546099"/>
                  </a:lnTo>
                  <a:lnTo>
                    <a:pt x="1264945" y="584199"/>
                  </a:lnTo>
                  <a:lnTo>
                    <a:pt x="1231931" y="622299"/>
                  </a:lnTo>
                  <a:lnTo>
                    <a:pt x="1206189" y="660399"/>
                  </a:lnTo>
                  <a:lnTo>
                    <a:pt x="1188994" y="711199"/>
                  </a:lnTo>
                  <a:lnTo>
                    <a:pt x="1185308" y="736599"/>
                  </a:lnTo>
                  <a:close/>
                </a:path>
                <a:path w="4350384" h="1943100">
                  <a:moveTo>
                    <a:pt x="2827096" y="736599"/>
                  </a:moveTo>
                  <a:lnTo>
                    <a:pt x="2815369" y="736599"/>
                  </a:lnTo>
                  <a:lnTo>
                    <a:pt x="2806025" y="723899"/>
                  </a:lnTo>
                  <a:lnTo>
                    <a:pt x="2802460" y="711199"/>
                  </a:lnTo>
                  <a:lnTo>
                    <a:pt x="2802438" y="660399"/>
                  </a:lnTo>
                  <a:lnTo>
                    <a:pt x="2799170" y="622299"/>
                  </a:lnTo>
                  <a:lnTo>
                    <a:pt x="2792641" y="571499"/>
                  </a:lnTo>
                  <a:lnTo>
                    <a:pt x="2782834" y="520699"/>
                  </a:lnTo>
                  <a:lnTo>
                    <a:pt x="2769737" y="469899"/>
                  </a:lnTo>
                  <a:lnTo>
                    <a:pt x="2753332" y="431799"/>
                  </a:lnTo>
                  <a:lnTo>
                    <a:pt x="2733607" y="380999"/>
                  </a:lnTo>
                  <a:lnTo>
                    <a:pt x="2710544" y="342899"/>
                  </a:lnTo>
                  <a:lnTo>
                    <a:pt x="2684130" y="292099"/>
                  </a:lnTo>
                  <a:lnTo>
                    <a:pt x="2654276" y="253999"/>
                  </a:lnTo>
                  <a:lnTo>
                    <a:pt x="2621214" y="215899"/>
                  </a:lnTo>
                  <a:lnTo>
                    <a:pt x="2585228" y="190499"/>
                  </a:lnTo>
                  <a:lnTo>
                    <a:pt x="2546601" y="152399"/>
                  </a:lnTo>
                  <a:lnTo>
                    <a:pt x="2505617" y="126999"/>
                  </a:lnTo>
                  <a:lnTo>
                    <a:pt x="2462559" y="101599"/>
                  </a:lnTo>
                  <a:lnTo>
                    <a:pt x="2417712" y="76199"/>
                  </a:lnTo>
                  <a:lnTo>
                    <a:pt x="2371359" y="63499"/>
                  </a:lnTo>
                  <a:lnTo>
                    <a:pt x="2226101" y="25399"/>
                  </a:lnTo>
                  <a:lnTo>
                    <a:pt x="2378038" y="25399"/>
                  </a:lnTo>
                  <a:lnTo>
                    <a:pt x="2424557" y="38099"/>
                  </a:lnTo>
                  <a:lnTo>
                    <a:pt x="2470020" y="63499"/>
                  </a:lnTo>
                  <a:lnTo>
                    <a:pt x="2511951" y="88899"/>
                  </a:lnTo>
                  <a:lnTo>
                    <a:pt x="2552140" y="114299"/>
                  </a:lnTo>
                  <a:lnTo>
                    <a:pt x="2590402" y="139699"/>
                  </a:lnTo>
                  <a:lnTo>
                    <a:pt x="2626553" y="165099"/>
                  </a:lnTo>
                  <a:lnTo>
                    <a:pt x="2660411" y="203199"/>
                  </a:lnTo>
                  <a:lnTo>
                    <a:pt x="2691792" y="241299"/>
                  </a:lnTo>
                  <a:lnTo>
                    <a:pt x="2720511" y="279399"/>
                  </a:lnTo>
                  <a:lnTo>
                    <a:pt x="2746386" y="317499"/>
                  </a:lnTo>
                  <a:lnTo>
                    <a:pt x="2769239" y="355599"/>
                  </a:lnTo>
                  <a:lnTo>
                    <a:pt x="2789040" y="406399"/>
                  </a:lnTo>
                  <a:lnTo>
                    <a:pt x="2805820" y="444499"/>
                  </a:lnTo>
                  <a:lnTo>
                    <a:pt x="2819613" y="495299"/>
                  </a:lnTo>
                  <a:lnTo>
                    <a:pt x="2830451" y="533399"/>
                  </a:lnTo>
                  <a:lnTo>
                    <a:pt x="2838366" y="584199"/>
                  </a:lnTo>
                  <a:lnTo>
                    <a:pt x="2843392" y="634999"/>
                  </a:lnTo>
                  <a:lnTo>
                    <a:pt x="2845561" y="673099"/>
                  </a:lnTo>
                  <a:lnTo>
                    <a:pt x="2915449" y="673099"/>
                  </a:lnTo>
                  <a:lnTo>
                    <a:pt x="2875883" y="698499"/>
                  </a:lnTo>
                  <a:lnTo>
                    <a:pt x="2837811" y="723899"/>
                  </a:lnTo>
                  <a:lnTo>
                    <a:pt x="2827096" y="736599"/>
                  </a:lnTo>
                  <a:close/>
                </a:path>
                <a:path w="4350384" h="1943100">
                  <a:moveTo>
                    <a:pt x="2915449" y="673099"/>
                  </a:moveTo>
                  <a:lnTo>
                    <a:pt x="2845561" y="673099"/>
                  </a:lnTo>
                  <a:lnTo>
                    <a:pt x="2879309" y="660399"/>
                  </a:lnTo>
                  <a:lnTo>
                    <a:pt x="2914086" y="634999"/>
                  </a:lnTo>
                  <a:lnTo>
                    <a:pt x="2949908" y="609599"/>
                  </a:lnTo>
                  <a:lnTo>
                    <a:pt x="2986791" y="596899"/>
                  </a:lnTo>
                  <a:lnTo>
                    <a:pt x="3034931" y="584199"/>
                  </a:lnTo>
                  <a:lnTo>
                    <a:pt x="3084523" y="558799"/>
                  </a:lnTo>
                  <a:lnTo>
                    <a:pt x="3135163" y="558799"/>
                  </a:lnTo>
                  <a:lnTo>
                    <a:pt x="3186447" y="546099"/>
                  </a:lnTo>
                  <a:lnTo>
                    <a:pt x="3289333" y="546099"/>
                  </a:lnTo>
                  <a:lnTo>
                    <a:pt x="3340128" y="558799"/>
                  </a:lnTo>
                  <a:lnTo>
                    <a:pt x="3391518" y="584199"/>
                  </a:lnTo>
                  <a:lnTo>
                    <a:pt x="3132721" y="584199"/>
                  </a:lnTo>
                  <a:lnTo>
                    <a:pt x="3042265" y="609599"/>
                  </a:lnTo>
                  <a:lnTo>
                    <a:pt x="2998726" y="634999"/>
                  </a:lnTo>
                  <a:lnTo>
                    <a:pt x="2956426" y="647699"/>
                  </a:lnTo>
                  <a:lnTo>
                    <a:pt x="2915449" y="673099"/>
                  </a:lnTo>
                  <a:close/>
                </a:path>
                <a:path w="4350384" h="1943100">
                  <a:moveTo>
                    <a:pt x="3579446" y="800099"/>
                  </a:moveTo>
                  <a:lnTo>
                    <a:pt x="3571009" y="800099"/>
                  </a:lnTo>
                  <a:lnTo>
                    <a:pt x="3563242" y="787399"/>
                  </a:lnTo>
                  <a:lnTo>
                    <a:pt x="3557981" y="787399"/>
                  </a:lnTo>
                  <a:lnTo>
                    <a:pt x="3531843" y="736599"/>
                  </a:lnTo>
                  <a:lnTo>
                    <a:pt x="3500038" y="698499"/>
                  </a:lnTo>
                  <a:lnTo>
                    <a:pt x="3463224" y="660399"/>
                  </a:lnTo>
                  <a:lnTo>
                    <a:pt x="3422062" y="634999"/>
                  </a:lnTo>
                  <a:lnTo>
                    <a:pt x="3377210" y="609599"/>
                  </a:lnTo>
                  <a:lnTo>
                    <a:pt x="3329328" y="596899"/>
                  </a:lnTo>
                  <a:lnTo>
                    <a:pt x="3279075" y="584199"/>
                  </a:lnTo>
                  <a:lnTo>
                    <a:pt x="3391518" y="584199"/>
                  </a:lnTo>
                  <a:lnTo>
                    <a:pt x="3439796" y="596899"/>
                  </a:lnTo>
                  <a:lnTo>
                    <a:pt x="3484286" y="634999"/>
                  </a:lnTo>
                  <a:lnTo>
                    <a:pt x="3524313" y="660399"/>
                  </a:lnTo>
                  <a:lnTo>
                    <a:pt x="3559204" y="711199"/>
                  </a:lnTo>
                  <a:lnTo>
                    <a:pt x="3588282" y="749299"/>
                  </a:lnTo>
                  <a:lnTo>
                    <a:pt x="3679752" y="749299"/>
                  </a:lnTo>
                  <a:lnTo>
                    <a:pt x="3632737" y="761999"/>
                  </a:lnTo>
                  <a:lnTo>
                    <a:pt x="3586715" y="787399"/>
                  </a:lnTo>
                  <a:lnTo>
                    <a:pt x="3579446" y="800099"/>
                  </a:lnTo>
                  <a:close/>
                </a:path>
                <a:path w="4350384" h="1943100">
                  <a:moveTo>
                    <a:pt x="3679752" y="749299"/>
                  </a:moveTo>
                  <a:lnTo>
                    <a:pt x="3588282" y="749299"/>
                  </a:lnTo>
                  <a:lnTo>
                    <a:pt x="3632415" y="723899"/>
                  </a:lnTo>
                  <a:lnTo>
                    <a:pt x="3677392" y="711199"/>
                  </a:lnTo>
                  <a:lnTo>
                    <a:pt x="3723263" y="685799"/>
                  </a:lnTo>
                  <a:lnTo>
                    <a:pt x="3817890" y="660399"/>
                  </a:lnTo>
                  <a:lnTo>
                    <a:pt x="3863740" y="647699"/>
                  </a:lnTo>
                  <a:lnTo>
                    <a:pt x="4052122" y="647699"/>
                  </a:lnTo>
                  <a:lnTo>
                    <a:pt x="4097822" y="660399"/>
                  </a:lnTo>
                  <a:lnTo>
                    <a:pt x="4141908" y="673099"/>
                  </a:lnTo>
                  <a:lnTo>
                    <a:pt x="4162879" y="685799"/>
                  </a:lnTo>
                  <a:lnTo>
                    <a:pt x="3877190" y="685799"/>
                  </a:lnTo>
                  <a:lnTo>
                    <a:pt x="3727732" y="723899"/>
                  </a:lnTo>
                  <a:lnTo>
                    <a:pt x="3679752" y="749299"/>
                  </a:lnTo>
                  <a:close/>
                </a:path>
                <a:path w="4350384" h="1943100">
                  <a:moveTo>
                    <a:pt x="3396108" y="1752599"/>
                  </a:moveTo>
                  <a:lnTo>
                    <a:pt x="3268973" y="1752599"/>
                  </a:lnTo>
                  <a:lnTo>
                    <a:pt x="3368957" y="1727199"/>
                  </a:lnTo>
                  <a:lnTo>
                    <a:pt x="3416581" y="1701799"/>
                  </a:lnTo>
                  <a:lnTo>
                    <a:pt x="3462056" y="1676399"/>
                  </a:lnTo>
                  <a:lnTo>
                    <a:pt x="3504955" y="1650999"/>
                  </a:lnTo>
                  <a:lnTo>
                    <a:pt x="3542572" y="1612899"/>
                  </a:lnTo>
                  <a:lnTo>
                    <a:pt x="3576560" y="1574799"/>
                  </a:lnTo>
                  <a:lnTo>
                    <a:pt x="3606663" y="1536699"/>
                  </a:lnTo>
                  <a:lnTo>
                    <a:pt x="3632624" y="1498599"/>
                  </a:lnTo>
                  <a:lnTo>
                    <a:pt x="3654184" y="1447799"/>
                  </a:lnTo>
                  <a:lnTo>
                    <a:pt x="3671087" y="1396999"/>
                  </a:lnTo>
                  <a:lnTo>
                    <a:pt x="3683077" y="1358899"/>
                  </a:lnTo>
                  <a:lnTo>
                    <a:pt x="3689895" y="1308099"/>
                  </a:lnTo>
                  <a:lnTo>
                    <a:pt x="3693349" y="1295399"/>
                  </a:lnTo>
                  <a:lnTo>
                    <a:pt x="3876846" y="1295399"/>
                  </a:lnTo>
                  <a:lnTo>
                    <a:pt x="4081630" y="1244599"/>
                  </a:lnTo>
                  <a:lnTo>
                    <a:pt x="4127136" y="1219199"/>
                  </a:lnTo>
                  <a:lnTo>
                    <a:pt x="4170676" y="1193799"/>
                  </a:lnTo>
                  <a:lnTo>
                    <a:pt x="4210834" y="1168399"/>
                  </a:lnTo>
                  <a:lnTo>
                    <a:pt x="4246196" y="1130299"/>
                  </a:lnTo>
                  <a:lnTo>
                    <a:pt x="4275347" y="1092199"/>
                  </a:lnTo>
                  <a:lnTo>
                    <a:pt x="4296871" y="1054099"/>
                  </a:lnTo>
                  <a:lnTo>
                    <a:pt x="4306634" y="1003299"/>
                  </a:lnTo>
                  <a:lnTo>
                    <a:pt x="4306471" y="952499"/>
                  </a:lnTo>
                  <a:lnTo>
                    <a:pt x="4297263" y="901699"/>
                  </a:lnTo>
                  <a:lnTo>
                    <a:pt x="4279892" y="863599"/>
                  </a:lnTo>
                  <a:lnTo>
                    <a:pt x="4256035" y="825499"/>
                  </a:lnTo>
                  <a:lnTo>
                    <a:pt x="4227067" y="787399"/>
                  </a:lnTo>
                  <a:lnTo>
                    <a:pt x="4193618" y="761999"/>
                  </a:lnTo>
                  <a:lnTo>
                    <a:pt x="4156316" y="736599"/>
                  </a:lnTo>
                  <a:lnTo>
                    <a:pt x="4115789" y="711199"/>
                  </a:lnTo>
                  <a:lnTo>
                    <a:pt x="4072667" y="698499"/>
                  </a:lnTo>
                  <a:lnTo>
                    <a:pt x="4027577" y="685799"/>
                  </a:lnTo>
                  <a:lnTo>
                    <a:pt x="4162879" y="685799"/>
                  </a:lnTo>
                  <a:lnTo>
                    <a:pt x="4223122" y="723899"/>
                  </a:lnTo>
                  <a:lnTo>
                    <a:pt x="4258000" y="761999"/>
                  </a:lnTo>
                  <a:lnTo>
                    <a:pt x="4288182" y="800099"/>
                  </a:lnTo>
                  <a:lnTo>
                    <a:pt x="4313068" y="838199"/>
                  </a:lnTo>
                  <a:lnTo>
                    <a:pt x="4332059" y="876299"/>
                  </a:lnTo>
                  <a:lnTo>
                    <a:pt x="4344557" y="914399"/>
                  </a:lnTo>
                  <a:lnTo>
                    <a:pt x="4349962" y="965199"/>
                  </a:lnTo>
                  <a:lnTo>
                    <a:pt x="4347675" y="1015999"/>
                  </a:lnTo>
                  <a:lnTo>
                    <a:pt x="4337098" y="1054099"/>
                  </a:lnTo>
                  <a:lnTo>
                    <a:pt x="4317366" y="1104899"/>
                  </a:lnTo>
                  <a:lnTo>
                    <a:pt x="4291175" y="1142999"/>
                  </a:lnTo>
                  <a:lnTo>
                    <a:pt x="4259563" y="1181099"/>
                  </a:lnTo>
                  <a:lnTo>
                    <a:pt x="4223568" y="1206499"/>
                  </a:lnTo>
                  <a:lnTo>
                    <a:pt x="4184227" y="1231899"/>
                  </a:lnTo>
                  <a:lnTo>
                    <a:pt x="4142576" y="1257299"/>
                  </a:lnTo>
                  <a:lnTo>
                    <a:pt x="4099654" y="1269999"/>
                  </a:lnTo>
                  <a:lnTo>
                    <a:pt x="4048835" y="1295399"/>
                  </a:lnTo>
                  <a:lnTo>
                    <a:pt x="3944465" y="1320799"/>
                  </a:lnTo>
                  <a:lnTo>
                    <a:pt x="3730296" y="1320799"/>
                  </a:lnTo>
                  <a:lnTo>
                    <a:pt x="3722664" y="1371599"/>
                  </a:lnTo>
                  <a:lnTo>
                    <a:pt x="3711053" y="1409699"/>
                  </a:lnTo>
                  <a:lnTo>
                    <a:pt x="3695621" y="1460499"/>
                  </a:lnTo>
                  <a:lnTo>
                    <a:pt x="3676529" y="1498599"/>
                  </a:lnTo>
                  <a:lnTo>
                    <a:pt x="3653934" y="1536699"/>
                  </a:lnTo>
                  <a:lnTo>
                    <a:pt x="3626156" y="1574799"/>
                  </a:lnTo>
                  <a:lnTo>
                    <a:pt x="3594900" y="1612899"/>
                  </a:lnTo>
                  <a:lnTo>
                    <a:pt x="3560442" y="1650999"/>
                  </a:lnTo>
                  <a:lnTo>
                    <a:pt x="3523058" y="1676399"/>
                  </a:lnTo>
                  <a:lnTo>
                    <a:pt x="3483024" y="1714499"/>
                  </a:lnTo>
                  <a:lnTo>
                    <a:pt x="3440615" y="1727199"/>
                  </a:lnTo>
                  <a:lnTo>
                    <a:pt x="3396108" y="1752599"/>
                  </a:lnTo>
                  <a:close/>
                </a:path>
                <a:path w="4350384" h="1943100">
                  <a:moveTo>
                    <a:pt x="994273" y="723899"/>
                  </a:moveTo>
                  <a:lnTo>
                    <a:pt x="749284" y="723899"/>
                  </a:lnTo>
                  <a:lnTo>
                    <a:pt x="798123" y="711199"/>
                  </a:lnTo>
                  <a:lnTo>
                    <a:pt x="945250" y="711199"/>
                  </a:lnTo>
                  <a:lnTo>
                    <a:pt x="994273" y="723899"/>
                  </a:lnTo>
                  <a:close/>
                </a:path>
                <a:path w="4350384" h="1943100">
                  <a:moveTo>
                    <a:pt x="446842" y="1422399"/>
                  </a:moveTo>
                  <a:lnTo>
                    <a:pt x="256997" y="1422399"/>
                  </a:lnTo>
                  <a:lnTo>
                    <a:pt x="166013" y="1396999"/>
                  </a:lnTo>
                  <a:lnTo>
                    <a:pt x="123003" y="1384299"/>
                  </a:lnTo>
                  <a:lnTo>
                    <a:pt x="87485" y="1358899"/>
                  </a:lnTo>
                  <a:lnTo>
                    <a:pt x="55338" y="1333499"/>
                  </a:lnTo>
                  <a:lnTo>
                    <a:pt x="9549" y="1269999"/>
                  </a:lnTo>
                  <a:lnTo>
                    <a:pt x="0" y="1219199"/>
                  </a:lnTo>
                  <a:lnTo>
                    <a:pt x="5054" y="1168399"/>
                  </a:lnTo>
                  <a:lnTo>
                    <a:pt x="21193" y="1117599"/>
                  </a:lnTo>
                  <a:lnTo>
                    <a:pt x="44900" y="1079499"/>
                  </a:lnTo>
                  <a:lnTo>
                    <a:pt x="71976" y="1041399"/>
                  </a:lnTo>
                  <a:lnTo>
                    <a:pt x="102099" y="1003299"/>
                  </a:lnTo>
                  <a:lnTo>
                    <a:pt x="134923" y="965199"/>
                  </a:lnTo>
                  <a:lnTo>
                    <a:pt x="170098" y="939799"/>
                  </a:lnTo>
                  <a:lnTo>
                    <a:pt x="207278" y="914399"/>
                  </a:lnTo>
                  <a:lnTo>
                    <a:pt x="246113" y="876299"/>
                  </a:lnTo>
                  <a:lnTo>
                    <a:pt x="286257" y="850899"/>
                  </a:lnTo>
                  <a:lnTo>
                    <a:pt x="327360" y="838199"/>
                  </a:lnTo>
                  <a:lnTo>
                    <a:pt x="417131" y="787399"/>
                  </a:lnTo>
                  <a:lnTo>
                    <a:pt x="652313" y="723899"/>
                  </a:lnTo>
                  <a:lnTo>
                    <a:pt x="1091890" y="723899"/>
                  </a:lnTo>
                  <a:lnTo>
                    <a:pt x="1140349" y="736599"/>
                  </a:lnTo>
                  <a:lnTo>
                    <a:pt x="1185308" y="736599"/>
                  </a:lnTo>
                  <a:lnTo>
                    <a:pt x="1183464" y="749299"/>
                  </a:lnTo>
                  <a:lnTo>
                    <a:pt x="720397" y="749299"/>
                  </a:lnTo>
                  <a:lnTo>
                    <a:pt x="672513" y="761999"/>
                  </a:lnTo>
                  <a:lnTo>
                    <a:pt x="624280" y="761999"/>
                  </a:lnTo>
                  <a:lnTo>
                    <a:pt x="480087" y="800099"/>
                  </a:lnTo>
                  <a:lnTo>
                    <a:pt x="433064" y="825499"/>
                  </a:lnTo>
                  <a:lnTo>
                    <a:pt x="386999" y="838199"/>
                  </a:lnTo>
                  <a:lnTo>
                    <a:pt x="342152" y="863599"/>
                  </a:lnTo>
                  <a:lnTo>
                    <a:pt x="298786" y="888999"/>
                  </a:lnTo>
                  <a:lnTo>
                    <a:pt x="257162" y="914399"/>
                  </a:lnTo>
                  <a:lnTo>
                    <a:pt x="217543" y="939799"/>
                  </a:lnTo>
                  <a:lnTo>
                    <a:pt x="180190" y="977899"/>
                  </a:lnTo>
                  <a:lnTo>
                    <a:pt x="145364" y="1015999"/>
                  </a:lnTo>
                  <a:lnTo>
                    <a:pt x="113328" y="1054099"/>
                  </a:lnTo>
                  <a:lnTo>
                    <a:pt x="84344" y="1092199"/>
                  </a:lnTo>
                  <a:lnTo>
                    <a:pt x="61461" y="1130299"/>
                  </a:lnTo>
                  <a:lnTo>
                    <a:pt x="46587" y="1181099"/>
                  </a:lnTo>
                  <a:lnTo>
                    <a:pt x="43974" y="1219199"/>
                  </a:lnTo>
                  <a:lnTo>
                    <a:pt x="57874" y="1269999"/>
                  </a:lnTo>
                  <a:lnTo>
                    <a:pt x="110062" y="1320799"/>
                  </a:lnTo>
                  <a:lnTo>
                    <a:pt x="143818" y="1346199"/>
                  </a:lnTo>
                  <a:lnTo>
                    <a:pt x="321510" y="1396999"/>
                  </a:lnTo>
                  <a:lnTo>
                    <a:pt x="538858" y="1396999"/>
                  </a:lnTo>
                  <a:lnTo>
                    <a:pt x="446842" y="1422399"/>
                  </a:lnTo>
                  <a:close/>
                </a:path>
                <a:path w="4350384" h="1943100">
                  <a:moveTo>
                    <a:pt x="1181621" y="761999"/>
                  </a:moveTo>
                  <a:lnTo>
                    <a:pt x="1009122" y="761999"/>
                  </a:lnTo>
                  <a:lnTo>
                    <a:pt x="961038" y="749299"/>
                  </a:lnTo>
                  <a:lnTo>
                    <a:pt x="1183464" y="749299"/>
                  </a:lnTo>
                  <a:lnTo>
                    <a:pt x="1181621" y="761999"/>
                  </a:lnTo>
                  <a:close/>
                </a:path>
                <a:path w="4350384" h="1943100">
                  <a:moveTo>
                    <a:pt x="1170868" y="774699"/>
                  </a:moveTo>
                  <a:lnTo>
                    <a:pt x="1152539" y="774699"/>
                  </a:lnTo>
                  <a:lnTo>
                    <a:pt x="1104913" y="761999"/>
                  </a:lnTo>
                  <a:lnTo>
                    <a:pt x="1178350" y="761999"/>
                  </a:lnTo>
                  <a:lnTo>
                    <a:pt x="1170868" y="774699"/>
                  </a:lnTo>
                  <a:close/>
                </a:path>
                <a:path w="4350384" h="1943100">
                  <a:moveTo>
                    <a:pt x="3771398" y="1295399"/>
                  </a:moveTo>
                  <a:lnTo>
                    <a:pt x="3700681" y="1295399"/>
                  </a:lnTo>
                  <a:lnTo>
                    <a:pt x="3709890" y="1282699"/>
                  </a:lnTo>
                  <a:lnTo>
                    <a:pt x="3718977" y="1282699"/>
                  </a:lnTo>
                  <a:lnTo>
                    <a:pt x="3771398" y="1295399"/>
                  </a:lnTo>
                  <a:close/>
                </a:path>
                <a:path w="4350384" h="1943100">
                  <a:moveTo>
                    <a:pt x="3837761" y="1333499"/>
                  </a:moveTo>
                  <a:lnTo>
                    <a:pt x="3784026" y="1333499"/>
                  </a:lnTo>
                  <a:lnTo>
                    <a:pt x="3730296" y="1320799"/>
                  </a:lnTo>
                  <a:lnTo>
                    <a:pt x="3891307" y="1320799"/>
                  </a:lnTo>
                  <a:lnTo>
                    <a:pt x="3837761" y="1333499"/>
                  </a:lnTo>
                  <a:close/>
                </a:path>
                <a:path w="4350384" h="1943100">
                  <a:moveTo>
                    <a:pt x="906039" y="1841499"/>
                  </a:moveTo>
                  <a:lnTo>
                    <a:pt x="853477" y="1841499"/>
                  </a:lnTo>
                  <a:lnTo>
                    <a:pt x="752056" y="1816099"/>
                  </a:lnTo>
                  <a:lnTo>
                    <a:pt x="705000" y="1803399"/>
                  </a:lnTo>
                  <a:lnTo>
                    <a:pt x="661583" y="1777999"/>
                  </a:lnTo>
                  <a:lnTo>
                    <a:pt x="622707" y="1739899"/>
                  </a:lnTo>
                  <a:lnTo>
                    <a:pt x="589272" y="1701799"/>
                  </a:lnTo>
                  <a:lnTo>
                    <a:pt x="563135" y="1650999"/>
                  </a:lnTo>
                  <a:lnTo>
                    <a:pt x="543985" y="1600199"/>
                  </a:lnTo>
                  <a:lnTo>
                    <a:pt x="531903" y="1549399"/>
                  </a:lnTo>
                  <a:lnTo>
                    <a:pt x="526967" y="1498599"/>
                  </a:lnTo>
                  <a:lnTo>
                    <a:pt x="529259" y="1447799"/>
                  </a:lnTo>
                  <a:lnTo>
                    <a:pt x="538858" y="1396999"/>
                  </a:lnTo>
                  <a:lnTo>
                    <a:pt x="370385" y="1396999"/>
                  </a:lnTo>
                  <a:lnTo>
                    <a:pt x="419215" y="1384299"/>
                  </a:lnTo>
                  <a:lnTo>
                    <a:pt x="467493" y="1384299"/>
                  </a:lnTo>
                  <a:lnTo>
                    <a:pt x="560364" y="1358899"/>
                  </a:lnTo>
                  <a:lnTo>
                    <a:pt x="589996" y="1358899"/>
                  </a:lnTo>
                  <a:lnTo>
                    <a:pt x="589708" y="1371599"/>
                  </a:lnTo>
                  <a:lnTo>
                    <a:pt x="577231" y="1422399"/>
                  </a:lnTo>
                  <a:lnTo>
                    <a:pt x="570802" y="1460499"/>
                  </a:lnTo>
                  <a:lnTo>
                    <a:pt x="570300" y="1511299"/>
                  </a:lnTo>
                  <a:lnTo>
                    <a:pt x="575602" y="1549399"/>
                  </a:lnTo>
                  <a:lnTo>
                    <a:pt x="588995" y="1600199"/>
                  </a:lnTo>
                  <a:lnTo>
                    <a:pt x="609779" y="1650999"/>
                  </a:lnTo>
                  <a:lnTo>
                    <a:pt x="637597" y="1689099"/>
                  </a:lnTo>
                  <a:lnTo>
                    <a:pt x="672090" y="1727199"/>
                  </a:lnTo>
                  <a:lnTo>
                    <a:pt x="712901" y="1765299"/>
                  </a:lnTo>
                  <a:lnTo>
                    <a:pt x="759672" y="1777999"/>
                  </a:lnTo>
                  <a:lnTo>
                    <a:pt x="804890" y="1803399"/>
                  </a:lnTo>
                  <a:lnTo>
                    <a:pt x="1038022" y="1803399"/>
                  </a:lnTo>
                  <a:lnTo>
                    <a:pt x="995755" y="1816099"/>
                  </a:lnTo>
                  <a:lnTo>
                    <a:pt x="906039" y="1841499"/>
                  </a:lnTo>
                  <a:close/>
                </a:path>
                <a:path w="4350384" h="1943100">
                  <a:moveTo>
                    <a:pt x="2568776" y="1879599"/>
                  </a:moveTo>
                  <a:lnTo>
                    <a:pt x="2422137" y="1879599"/>
                  </a:lnTo>
                  <a:lnTo>
                    <a:pt x="2515994" y="1854199"/>
                  </a:lnTo>
                  <a:lnTo>
                    <a:pt x="2614949" y="1828799"/>
                  </a:lnTo>
                  <a:lnTo>
                    <a:pt x="2661823" y="1803399"/>
                  </a:lnTo>
                  <a:lnTo>
                    <a:pt x="2706638" y="1777999"/>
                  </a:lnTo>
                  <a:lnTo>
                    <a:pt x="2749151" y="1739899"/>
                  </a:lnTo>
                  <a:lnTo>
                    <a:pt x="2789119" y="1701799"/>
                  </a:lnTo>
                  <a:lnTo>
                    <a:pt x="2826300" y="1676399"/>
                  </a:lnTo>
                  <a:lnTo>
                    <a:pt x="2860450" y="1625599"/>
                  </a:lnTo>
                  <a:lnTo>
                    <a:pt x="2894582" y="1625599"/>
                  </a:lnTo>
                  <a:lnTo>
                    <a:pt x="2933723" y="1650999"/>
                  </a:lnTo>
                  <a:lnTo>
                    <a:pt x="2947649" y="1663699"/>
                  </a:lnTo>
                  <a:lnTo>
                    <a:pt x="2879780" y="1663699"/>
                  </a:lnTo>
                  <a:lnTo>
                    <a:pt x="2848840" y="1701799"/>
                  </a:lnTo>
                  <a:lnTo>
                    <a:pt x="2815755" y="1727199"/>
                  </a:lnTo>
                  <a:lnTo>
                    <a:pt x="2780639" y="1765299"/>
                  </a:lnTo>
                  <a:lnTo>
                    <a:pt x="2743605" y="1790699"/>
                  </a:lnTo>
                  <a:lnTo>
                    <a:pt x="2704766" y="1816099"/>
                  </a:lnTo>
                  <a:lnTo>
                    <a:pt x="2660837" y="1841499"/>
                  </a:lnTo>
                  <a:lnTo>
                    <a:pt x="2615441" y="1866899"/>
                  </a:lnTo>
                  <a:lnTo>
                    <a:pt x="2568776" y="1879599"/>
                  </a:lnTo>
                  <a:close/>
                </a:path>
                <a:path w="4350384" h="1943100">
                  <a:moveTo>
                    <a:pt x="3301903" y="1777999"/>
                  </a:moveTo>
                  <a:lnTo>
                    <a:pt x="3103414" y="1777999"/>
                  </a:lnTo>
                  <a:lnTo>
                    <a:pt x="3055308" y="1765299"/>
                  </a:lnTo>
                  <a:lnTo>
                    <a:pt x="3008530" y="1739899"/>
                  </a:lnTo>
                  <a:lnTo>
                    <a:pt x="2963442" y="1727199"/>
                  </a:lnTo>
                  <a:lnTo>
                    <a:pt x="2920405" y="1701799"/>
                  </a:lnTo>
                  <a:lnTo>
                    <a:pt x="2879780" y="1663699"/>
                  </a:lnTo>
                  <a:lnTo>
                    <a:pt x="2947649" y="1663699"/>
                  </a:lnTo>
                  <a:lnTo>
                    <a:pt x="2975502" y="1689099"/>
                  </a:lnTo>
                  <a:lnTo>
                    <a:pt x="3019608" y="1701799"/>
                  </a:lnTo>
                  <a:lnTo>
                    <a:pt x="3065733" y="1727199"/>
                  </a:lnTo>
                  <a:lnTo>
                    <a:pt x="3113567" y="1739899"/>
                  </a:lnTo>
                  <a:lnTo>
                    <a:pt x="3165523" y="1752599"/>
                  </a:lnTo>
                  <a:lnTo>
                    <a:pt x="3396108" y="1752599"/>
                  </a:lnTo>
                  <a:lnTo>
                    <a:pt x="3301903" y="1777999"/>
                  </a:lnTo>
                  <a:close/>
                </a:path>
                <a:path w="4350384" h="1943100">
                  <a:moveTo>
                    <a:pt x="1597877" y="1917699"/>
                  </a:moveTo>
                  <a:lnTo>
                    <a:pt x="1427800" y="1917699"/>
                  </a:lnTo>
                  <a:lnTo>
                    <a:pt x="1476620" y="1904999"/>
                  </a:lnTo>
                  <a:lnTo>
                    <a:pt x="1526507" y="1904999"/>
                  </a:lnTo>
                  <a:lnTo>
                    <a:pt x="1574666" y="1892299"/>
                  </a:lnTo>
                  <a:lnTo>
                    <a:pt x="1621046" y="1866899"/>
                  </a:lnTo>
                  <a:lnTo>
                    <a:pt x="1665597" y="1841499"/>
                  </a:lnTo>
                  <a:lnTo>
                    <a:pt x="1708267" y="1816099"/>
                  </a:lnTo>
                  <a:lnTo>
                    <a:pt x="1749006" y="1790699"/>
                  </a:lnTo>
                  <a:lnTo>
                    <a:pt x="1787762" y="1765299"/>
                  </a:lnTo>
                  <a:lnTo>
                    <a:pt x="1824486" y="1727199"/>
                  </a:lnTo>
                  <a:lnTo>
                    <a:pt x="1859126" y="1689099"/>
                  </a:lnTo>
                  <a:lnTo>
                    <a:pt x="1866442" y="1689099"/>
                  </a:lnTo>
                  <a:lnTo>
                    <a:pt x="1875604" y="1676399"/>
                  </a:lnTo>
                  <a:lnTo>
                    <a:pt x="1885059" y="1676399"/>
                  </a:lnTo>
                  <a:lnTo>
                    <a:pt x="1893258" y="1689099"/>
                  </a:lnTo>
                  <a:lnTo>
                    <a:pt x="1929777" y="1714499"/>
                  </a:lnTo>
                  <a:lnTo>
                    <a:pt x="1942691" y="1727199"/>
                  </a:lnTo>
                  <a:lnTo>
                    <a:pt x="1876192" y="1727199"/>
                  </a:lnTo>
                  <a:lnTo>
                    <a:pt x="1841772" y="1765299"/>
                  </a:lnTo>
                  <a:lnTo>
                    <a:pt x="1805565" y="1790699"/>
                  </a:lnTo>
                  <a:lnTo>
                    <a:pt x="1767448" y="1828799"/>
                  </a:lnTo>
                  <a:lnTo>
                    <a:pt x="1727299" y="1854199"/>
                  </a:lnTo>
                  <a:lnTo>
                    <a:pt x="1685778" y="1879599"/>
                  </a:lnTo>
                  <a:lnTo>
                    <a:pt x="1642555" y="1892299"/>
                  </a:lnTo>
                  <a:lnTo>
                    <a:pt x="1597877" y="1917699"/>
                  </a:lnTo>
                  <a:close/>
                </a:path>
                <a:path w="4350384" h="1943100">
                  <a:moveTo>
                    <a:pt x="1038022" y="1803399"/>
                  </a:moveTo>
                  <a:lnTo>
                    <a:pt x="898466" y="1803399"/>
                  </a:lnTo>
                  <a:lnTo>
                    <a:pt x="989891" y="1777999"/>
                  </a:lnTo>
                  <a:lnTo>
                    <a:pt x="1032421" y="1765299"/>
                  </a:lnTo>
                  <a:lnTo>
                    <a:pt x="1071562" y="1739899"/>
                  </a:lnTo>
                  <a:lnTo>
                    <a:pt x="1079762" y="1727199"/>
                  </a:lnTo>
                  <a:lnTo>
                    <a:pt x="1098219" y="1727199"/>
                  </a:lnTo>
                  <a:lnTo>
                    <a:pt x="1104998" y="1739899"/>
                  </a:lnTo>
                  <a:lnTo>
                    <a:pt x="1133437" y="1777999"/>
                  </a:lnTo>
                  <a:lnTo>
                    <a:pt x="1077831" y="1777999"/>
                  </a:lnTo>
                  <a:lnTo>
                    <a:pt x="1038022" y="1803399"/>
                  </a:lnTo>
                  <a:close/>
                </a:path>
                <a:path w="4350384" h="1943100">
                  <a:moveTo>
                    <a:pt x="2423131" y="1917699"/>
                  </a:moveTo>
                  <a:lnTo>
                    <a:pt x="2273151" y="1917699"/>
                  </a:lnTo>
                  <a:lnTo>
                    <a:pt x="2082576" y="1866899"/>
                  </a:lnTo>
                  <a:lnTo>
                    <a:pt x="2037808" y="1841499"/>
                  </a:lnTo>
                  <a:lnTo>
                    <a:pt x="1994586" y="1816099"/>
                  </a:lnTo>
                  <a:lnTo>
                    <a:pt x="1953111" y="1790699"/>
                  </a:lnTo>
                  <a:lnTo>
                    <a:pt x="1913580" y="1765299"/>
                  </a:lnTo>
                  <a:lnTo>
                    <a:pt x="1876192" y="1727199"/>
                  </a:lnTo>
                  <a:lnTo>
                    <a:pt x="1942691" y="1727199"/>
                  </a:lnTo>
                  <a:lnTo>
                    <a:pt x="1968520" y="1752599"/>
                  </a:lnTo>
                  <a:lnTo>
                    <a:pt x="2009369" y="1777999"/>
                  </a:lnTo>
                  <a:lnTo>
                    <a:pt x="2052207" y="1803399"/>
                  </a:lnTo>
                  <a:lnTo>
                    <a:pt x="2096918" y="1828799"/>
                  </a:lnTo>
                  <a:lnTo>
                    <a:pt x="2280055" y="1879599"/>
                  </a:lnTo>
                  <a:lnTo>
                    <a:pt x="2568776" y="1879599"/>
                  </a:lnTo>
                  <a:lnTo>
                    <a:pt x="2423131" y="1917699"/>
                  </a:lnTo>
                  <a:close/>
                </a:path>
                <a:path w="4350384" h="1943100">
                  <a:moveTo>
                    <a:pt x="1505146" y="1943099"/>
                  </a:moveTo>
                  <a:lnTo>
                    <a:pt x="1361337" y="1943099"/>
                  </a:lnTo>
                  <a:lnTo>
                    <a:pt x="1266543" y="1917699"/>
                  </a:lnTo>
                  <a:lnTo>
                    <a:pt x="1222291" y="1904999"/>
                  </a:lnTo>
                  <a:lnTo>
                    <a:pt x="1180797" y="1879599"/>
                  </a:lnTo>
                  <a:lnTo>
                    <a:pt x="1142558" y="1854199"/>
                  </a:lnTo>
                  <a:lnTo>
                    <a:pt x="1108071" y="1816099"/>
                  </a:lnTo>
                  <a:lnTo>
                    <a:pt x="1077831" y="1777999"/>
                  </a:lnTo>
                  <a:lnTo>
                    <a:pt x="1133437" y="1777999"/>
                  </a:lnTo>
                  <a:lnTo>
                    <a:pt x="1166419" y="1816099"/>
                  </a:lnTo>
                  <a:lnTo>
                    <a:pt x="1203376" y="1841499"/>
                  </a:lnTo>
                  <a:lnTo>
                    <a:pt x="1243736" y="1866899"/>
                  </a:lnTo>
                  <a:lnTo>
                    <a:pt x="1286929" y="1892299"/>
                  </a:lnTo>
                  <a:lnTo>
                    <a:pt x="1332384" y="1904999"/>
                  </a:lnTo>
                  <a:lnTo>
                    <a:pt x="1379531" y="1904999"/>
                  </a:lnTo>
                  <a:lnTo>
                    <a:pt x="1427800" y="1917699"/>
                  </a:lnTo>
                  <a:lnTo>
                    <a:pt x="1597877" y="1917699"/>
                  </a:lnTo>
                  <a:lnTo>
                    <a:pt x="1505146" y="1943099"/>
                  </a:lnTo>
                  <a:close/>
                </a:path>
                <a:path w="4350384" h="1943100">
                  <a:moveTo>
                    <a:pt x="3202169" y="1790699"/>
                  </a:moveTo>
                  <a:lnTo>
                    <a:pt x="3152488" y="1777999"/>
                  </a:lnTo>
                  <a:lnTo>
                    <a:pt x="3252094" y="1777999"/>
                  </a:lnTo>
                  <a:lnTo>
                    <a:pt x="3202169" y="1790699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1262411" y="1382000"/>
            <a:ext cx="454025" cy="542290"/>
          </a:xfrm>
          <a:custGeom>
            <a:avLst/>
            <a:gdLst/>
            <a:ahLst/>
            <a:cxnLst/>
            <a:rect l="l" t="t" r="r" b="b"/>
            <a:pathLst>
              <a:path w="454025" h="542289">
                <a:moveTo>
                  <a:pt x="453491" y="294690"/>
                </a:moveTo>
                <a:lnTo>
                  <a:pt x="451688" y="289255"/>
                </a:lnTo>
                <a:lnTo>
                  <a:pt x="446239" y="286283"/>
                </a:lnTo>
                <a:lnTo>
                  <a:pt x="403745" y="280238"/>
                </a:lnTo>
                <a:lnTo>
                  <a:pt x="361835" y="271767"/>
                </a:lnTo>
                <a:lnTo>
                  <a:pt x="320357" y="261416"/>
                </a:lnTo>
                <a:lnTo>
                  <a:pt x="279184" y="249770"/>
                </a:lnTo>
                <a:lnTo>
                  <a:pt x="316738" y="229933"/>
                </a:lnTo>
                <a:lnTo>
                  <a:pt x="354647" y="210845"/>
                </a:lnTo>
                <a:lnTo>
                  <a:pt x="392785" y="192392"/>
                </a:lnTo>
                <a:lnTo>
                  <a:pt x="430999" y="174459"/>
                </a:lnTo>
                <a:lnTo>
                  <a:pt x="434860" y="170053"/>
                </a:lnTo>
                <a:lnTo>
                  <a:pt x="433997" y="164706"/>
                </a:lnTo>
                <a:lnTo>
                  <a:pt x="429793" y="160896"/>
                </a:lnTo>
                <a:lnTo>
                  <a:pt x="423659" y="161137"/>
                </a:lnTo>
                <a:lnTo>
                  <a:pt x="382092" y="180670"/>
                </a:lnTo>
                <a:lnTo>
                  <a:pt x="340614" y="200825"/>
                </a:lnTo>
                <a:lnTo>
                  <a:pt x="299415" y="221754"/>
                </a:lnTo>
                <a:lnTo>
                  <a:pt x="258660" y="243624"/>
                </a:lnTo>
                <a:lnTo>
                  <a:pt x="238633" y="237490"/>
                </a:lnTo>
                <a:lnTo>
                  <a:pt x="218605" y="231305"/>
                </a:lnTo>
                <a:lnTo>
                  <a:pt x="230174" y="187109"/>
                </a:lnTo>
                <a:lnTo>
                  <a:pt x="239217" y="142633"/>
                </a:lnTo>
                <a:lnTo>
                  <a:pt x="245021" y="97866"/>
                </a:lnTo>
                <a:lnTo>
                  <a:pt x="246938" y="52743"/>
                </a:lnTo>
                <a:lnTo>
                  <a:pt x="244284" y="7226"/>
                </a:lnTo>
                <a:lnTo>
                  <a:pt x="241287" y="1803"/>
                </a:lnTo>
                <a:lnTo>
                  <a:pt x="235851" y="0"/>
                </a:lnTo>
                <a:lnTo>
                  <a:pt x="230822" y="1841"/>
                </a:lnTo>
                <a:lnTo>
                  <a:pt x="229057" y="7327"/>
                </a:lnTo>
                <a:lnTo>
                  <a:pt x="231609" y="60248"/>
                </a:lnTo>
                <a:lnTo>
                  <a:pt x="228053" y="112610"/>
                </a:lnTo>
                <a:lnTo>
                  <a:pt x="219506" y="164490"/>
                </a:lnTo>
                <a:lnTo>
                  <a:pt x="207060" y="215963"/>
                </a:lnTo>
                <a:lnTo>
                  <a:pt x="190347" y="181737"/>
                </a:lnTo>
                <a:lnTo>
                  <a:pt x="172059" y="148310"/>
                </a:lnTo>
                <a:lnTo>
                  <a:pt x="151815" y="115836"/>
                </a:lnTo>
                <a:lnTo>
                  <a:pt x="129235" y="84531"/>
                </a:lnTo>
                <a:lnTo>
                  <a:pt x="124117" y="81826"/>
                </a:lnTo>
                <a:lnTo>
                  <a:pt x="119214" y="83997"/>
                </a:lnTo>
                <a:lnTo>
                  <a:pt x="116547" y="89052"/>
                </a:lnTo>
                <a:lnTo>
                  <a:pt x="118198" y="95021"/>
                </a:lnTo>
                <a:lnTo>
                  <a:pt x="140347" y="125628"/>
                </a:lnTo>
                <a:lnTo>
                  <a:pt x="160210" y="157441"/>
                </a:lnTo>
                <a:lnTo>
                  <a:pt x="178168" y="190271"/>
                </a:lnTo>
                <a:lnTo>
                  <a:pt x="194576" y="223913"/>
                </a:lnTo>
                <a:lnTo>
                  <a:pt x="154609" y="211988"/>
                </a:lnTo>
                <a:lnTo>
                  <a:pt x="114439" y="200926"/>
                </a:lnTo>
                <a:lnTo>
                  <a:pt x="73926" y="191249"/>
                </a:lnTo>
                <a:lnTo>
                  <a:pt x="32943" y="183464"/>
                </a:lnTo>
                <a:lnTo>
                  <a:pt x="26924" y="184886"/>
                </a:lnTo>
                <a:lnTo>
                  <a:pt x="23749" y="189636"/>
                </a:lnTo>
                <a:lnTo>
                  <a:pt x="24180" y="194970"/>
                </a:lnTo>
                <a:lnTo>
                  <a:pt x="28994" y="198145"/>
                </a:lnTo>
                <a:lnTo>
                  <a:pt x="72326" y="206476"/>
                </a:lnTo>
                <a:lnTo>
                  <a:pt x="115150" y="216789"/>
                </a:lnTo>
                <a:lnTo>
                  <a:pt x="157607" y="228549"/>
                </a:lnTo>
                <a:lnTo>
                  <a:pt x="199847" y="241147"/>
                </a:lnTo>
                <a:lnTo>
                  <a:pt x="196354" y="252628"/>
                </a:lnTo>
                <a:lnTo>
                  <a:pt x="192760" y="264083"/>
                </a:lnTo>
                <a:lnTo>
                  <a:pt x="189077" y="275539"/>
                </a:lnTo>
                <a:lnTo>
                  <a:pt x="185318" y="286969"/>
                </a:lnTo>
                <a:lnTo>
                  <a:pt x="145821" y="313067"/>
                </a:lnTo>
                <a:lnTo>
                  <a:pt x="107556" y="340817"/>
                </a:lnTo>
                <a:lnTo>
                  <a:pt x="70700" y="370382"/>
                </a:lnTo>
                <a:lnTo>
                  <a:pt x="35471" y="401955"/>
                </a:lnTo>
                <a:lnTo>
                  <a:pt x="2082" y="435724"/>
                </a:lnTo>
                <a:lnTo>
                  <a:pt x="0" y="441452"/>
                </a:lnTo>
                <a:lnTo>
                  <a:pt x="2413" y="446532"/>
                </a:lnTo>
                <a:lnTo>
                  <a:pt x="7327" y="448919"/>
                </a:lnTo>
                <a:lnTo>
                  <a:pt x="12750" y="446582"/>
                </a:lnTo>
                <a:lnTo>
                  <a:pt x="50787" y="408533"/>
                </a:lnTo>
                <a:lnTo>
                  <a:pt x="91122" y="373303"/>
                </a:lnTo>
                <a:lnTo>
                  <a:pt x="133451" y="340588"/>
                </a:lnTo>
                <a:lnTo>
                  <a:pt x="177507" y="310146"/>
                </a:lnTo>
                <a:lnTo>
                  <a:pt x="162026" y="354774"/>
                </a:lnTo>
                <a:lnTo>
                  <a:pt x="146672" y="399313"/>
                </a:lnTo>
                <a:lnTo>
                  <a:pt x="132168" y="443839"/>
                </a:lnTo>
                <a:lnTo>
                  <a:pt x="119265" y="488391"/>
                </a:lnTo>
                <a:lnTo>
                  <a:pt x="108699" y="533006"/>
                </a:lnTo>
                <a:lnTo>
                  <a:pt x="109880" y="539013"/>
                </a:lnTo>
                <a:lnTo>
                  <a:pt x="114554" y="542201"/>
                </a:lnTo>
                <a:lnTo>
                  <a:pt x="119964" y="541794"/>
                </a:lnTo>
                <a:lnTo>
                  <a:pt x="123380" y="537032"/>
                </a:lnTo>
                <a:lnTo>
                  <a:pt x="134962" y="489038"/>
                </a:lnTo>
                <a:lnTo>
                  <a:pt x="149110" y="441096"/>
                </a:lnTo>
                <a:lnTo>
                  <a:pt x="164947" y="393153"/>
                </a:lnTo>
                <a:lnTo>
                  <a:pt x="181559" y="345135"/>
                </a:lnTo>
                <a:lnTo>
                  <a:pt x="198043" y="296989"/>
                </a:lnTo>
                <a:lnTo>
                  <a:pt x="203593" y="293522"/>
                </a:lnTo>
                <a:lnTo>
                  <a:pt x="209169" y="290093"/>
                </a:lnTo>
                <a:lnTo>
                  <a:pt x="214744" y="286677"/>
                </a:lnTo>
                <a:lnTo>
                  <a:pt x="220357" y="283286"/>
                </a:lnTo>
                <a:lnTo>
                  <a:pt x="236474" y="323367"/>
                </a:lnTo>
                <a:lnTo>
                  <a:pt x="252425" y="363537"/>
                </a:lnTo>
                <a:lnTo>
                  <a:pt x="268744" y="403504"/>
                </a:lnTo>
                <a:lnTo>
                  <a:pt x="285978" y="442988"/>
                </a:lnTo>
                <a:lnTo>
                  <a:pt x="290360" y="446862"/>
                </a:lnTo>
                <a:lnTo>
                  <a:pt x="295719" y="446011"/>
                </a:lnTo>
                <a:lnTo>
                  <a:pt x="299542" y="441833"/>
                </a:lnTo>
                <a:lnTo>
                  <a:pt x="299339" y="435686"/>
                </a:lnTo>
                <a:lnTo>
                  <a:pt x="281889" y="396024"/>
                </a:lnTo>
                <a:lnTo>
                  <a:pt x="265391" y="355955"/>
                </a:lnTo>
                <a:lnTo>
                  <a:pt x="249313" y="315747"/>
                </a:lnTo>
                <a:lnTo>
                  <a:pt x="233083" y="275666"/>
                </a:lnTo>
                <a:lnTo>
                  <a:pt x="240004" y="271627"/>
                </a:lnTo>
                <a:lnTo>
                  <a:pt x="246951" y="267627"/>
                </a:lnTo>
                <a:lnTo>
                  <a:pt x="253936" y="263652"/>
                </a:lnTo>
                <a:lnTo>
                  <a:pt x="260934" y="259727"/>
                </a:lnTo>
                <a:lnTo>
                  <a:pt x="306578" y="272923"/>
                </a:lnTo>
                <a:lnTo>
                  <a:pt x="352539" y="284759"/>
                </a:lnTo>
                <a:lnTo>
                  <a:pt x="399021" y="294513"/>
                </a:lnTo>
                <a:lnTo>
                  <a:pt x="446189" y="301472"/>
                </a:lnTo>
                <a:lnTo>
                  <a:pt x="451662" y="299720"/>
                </a:lnTo>
                <a:lnTo>
                  <a:pt x="453491" y="294690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87216"/>
            <a:ext cx="6927025" cy="659978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507587" y="2791624"/>
            <a:ext cx="685165" cy="818515"/>
          </a:xfrm>
          <a:custGeom>
            <a:avLst/>
            <a:gdLst/>
            <a:ahLst/>
            <a:cxnLst/>
            <a:rect l="l" t="t" r="r" b="b"/>
            <a:pathLst>
              <a:path w="685165" h="818514">
                <a:moveTo>
                  <a:pt x="685012" y="444703"/>
                </a:moveTo>
                <a:lnTo>
                  <a:pt x="682282" y="436499"/>
                </a:lnTo>
                <a:lnTo>
                  <a:pt x="674052" y="432015"/>
                </a:lnTo>
                <a:lnTo>
                  <a:pt x="622630" y="425030"/>
                </a:lnTo>
                <a:lnTo>
                  <a:pt x="571779" y="415582"/>
                </a:lnTo>
                <a:lnTo>
                  <a:pt x="521398" y="404126"/>
                </a:lnTo>
                <a:lnTo>
                  <a:pt x="471411" y="391083"/>
                </a:lnTo>
                <a:lnTo>
                  <a:pt x="421678" y="376872"/>
                </a:lnTo>
                <a:lnTo>
                  <a:pt x="467017" y="352844"/>
                </a:lnTo>
                <a:lnTo>
                  <a:pt x="512724" y="329552"/>
                </a:lnTo>
                <a:lnTo>
                  <a:pt x="558685" y="306933"/>
                </a:lnTo>
                <a:lnTo>
                  <a:pt x="604812" y="284873"/>
                </a:lnTo>
                <a:lnTo>
                  <a:pt x="651002" y="263283"/>
                </a:lnTo>
                <a:lnTo>
                  <a:pt x="656831" y="256641"/>
                </a:lnTo>
                <a:lnTo>
                  <a:pt x="655510" y="248564"/>
                </a:lnTo>
                <a:lnTo>
                  <a:pt x="649160" y="242824"/>
                </a:lnTo>
                <a:lnTo>
                  <a:pt x="639889" y="243179"/>
                </a:lnTo>
                <a:lnTo>
                  <a:pt x="589661" y="266687"/>
                </a:lnTo>
                <a:lnTo>
                  <a:pt x="539496" y="290753"/>
                </a:lnTo>
                <a:lnTo>
                  <a:pt x="489508" y="315518"/>
                </a:lnTo>
                <a:lnTo>
                  <a:pt x="439864" y="341096"/>
                </a:lnTo>
                <a:lnTo>
                  <a:pt x="390677" y="367588"/>
                </a:lnTo>
                <a:lnTo>
                  <a:pt x="360413" y="358330"/>
                </a:lnTo>
                <a:lnTo>
                  <a:pt x="330174" y="348996"/>
                </a:lnTo>
                <a:lnTo>
                  <a:pt x="343001" y="301396"/>
                </a:lnTo>
                <a:lnTo>
                  <a:pt x="354012" y="253606"/>
                </a:lnTo>
                <a:lnTo>
                  <a:pt x="362851" y="205600"/>
                </a:lnTo>
                <a:lnTo>
                  <a:pt x="369125" y="157353"/>
                </a:lnTo>
                <a:lnTo>
                  <a:pt x="372478" y="108826"/>
                </a:lnTo>
                <a:lnTo>
                  <a:pt x="372529" y="60032"/>
                </a:lnTo>
                <a:lnTo>
                  <a:pt x="368896" y="10909"/>
                </a:lnTo>
                <a:lnTo>
                  <a:pt x="364363" y="2730"/>
                </a:lnTo>
                <a:lnTo>
                  <a:pt x="356146" y="0"/>
                </a:lnTo>
                <a:lnTo>
                  <a:pt x="348551" y="2768"/>
                </a:lnTo>
                <a:lnTo>
                  <a:pt x="345897" y="11061"/>
                </a:lnTo>
                <a:lnTo>
                  <a:pt x="349580" y="64389"/>
                </a:lnTo>
                <a:lnTo>
                  <a:pt x="348919" y="117322"/>
                </a:lnTo>
                <a:lnTo>
                  <a:pt x="344411" y="169900"/>
                </a:lnTo>
                <a:lnTo>
                  <a:pt x="336550" y="222161"/>
                </a:lnTo>
                <a:lnTo>
                  <a:pt x="325818" y="274129"/>
                </a:lnTo>
                <a:lnTo>
                  <a:pt x="312724" y="325843"/>
                </a:lnTo>
                <a:lnTo>
                  <a:pt x="292684" y="284441"/>
                </a:lnTo>
                <a:lnTo>
                  <a:pt x="271208" y="243776"/>
                </a:lnTo>
                <a:lnTo>
                  <a:pt x="247992" y="203962"/>
                </a:lnTo>
                <a:lnTo>
                  <a:pt x="222732" y="165163"/>
                </a:lnTo>
                <a:lnTo>
                  <a:pt x="195122" y="127508"/>
                </a:lnTo>
                <a:lnTo>
                  <a:pt x="187401" y="123418"/>
                </a:lnTo>
                <a:lnTo>
                  <a:pt x="179984" y="126695"/>
                </a:lnTo>
                <a:lnTo>
                  <a:pt x="175971" y="134340"/>
                </a:lnTo>
                <a:lnTo>
                  <a:pt x="178460" y="143332"/>
                </a:lnTo>
                <a:lnTo>
                  <a:pt x="211924" y="189522"/>
                </a:lnTo>
                <a:lnTo>
                  <a:pt x="241935" y="237540"/>
                </a:lnTo>
                <a:lnTo>
                  <a:pt x="269074" y="287070"/>
                </a:lnTo>
                <a:lnTo>
                  <a:pt x="293865" y="337845"/>
                </a:lnTo>
                <a:lnTo>
                  <a:pt x="245592" y="323354"/>
                </a:lnTo>
                <a:lnTo>
                  <a:pt x="197129" y="309613"/>
                </a:lnTo>
                <a:lnTo>
                  <a:pt x="148386" y="296989"/>
                </a:lnTo>
                <a:lnTo>
                  <a:pt x="99275" y="285915"/>
                </a:lnTo>
                <a:lnTo>
                  <a:pt x="49695" y="276758"/>
                </a:lnTo>
                <a:lnTo>
                  <a:pt x="40601" y="278892"/>
                </a:lnTo>
                <a:lnTo>
                  <a:pt x="35801" y="286067"/>
                </a:lnTo>
                <a:lnTo>
                  <a:pt x="36461" y="294119"/>
                </a:lnTo>
                <a:lnTo>
                  <a:pt x="43738" y="298919"/>
                </a:lnTo>
                <a:lnTo>
                  <a:pt x="96164" y="308698"/>
                </a:lnTo>
                <a:lnTo>
                  <a:pt x="148082" y="320535"/>
                </a:lnTo>
                <a:lnTo>
                  <a:pt x="199593" y="333959"/>
                </a:lnTo>
                <a:lnTo>
                  <a:pt x="250812" y="348551"/>
                </a:lnTo>
                <a:lnTo>
                  <a:pt x="301840" y="363842"/>
                </a:lnTo>
                <a:lnTo>
                  <a:pt x="296570" y="381152"/>
                </a:lnTo>
                <a:lnTo>
                  <a:pt x="291147" y="398449"/>
                </a:lnTo>
                <a:lnTo>
                  <a:pt x="285584" y="415721"/>
                </a:lnTo>
                <a:lnTo>
                  <a:pt x="279908" y="432968"/>
                </a:lnTo>
                <a:lnTo>
                  <a:pt x="237121" y="460857"/>
                </a:lnTo>
                <a:lnTo>
                  <a:pt x="195237" y="489966"/>
                </a:lnTo>
                <a:lnTo>
                  <a:pt x="154355" y="520407"/>
                </a:lnTo>
                <a:lnTo>
                  <a:pt x="114592" y="552259"/>
                </a:lnTo>
                <a:lnTo>
                  <a:pt x="76060" y="585635"/>
                </a:lnTo>
                <a:lnTo>
                  <a:pt x="38874" y="620636"/>
                </a:lnTo>
                <a:lnTo>
                  <a:pt x="3136" y="657377"/>
                </a:lnTo>
                <a:lnTo>
                  <a:pt x="0" y="666026"/>
                </a:lnTo>
                <a:lnTo>
                  <a:pt x="3644" y="673684"/>
                </a:lnTo>
                <a:lnTo>
                  <a:pt x="11074" y="677291"/>
                </a:lnTo>
                <a:lnTo>
                  <a:pt x="19265" y="673760"/>
                </a:lnTo>
                <a:lnTo>
                  <a:pt x="57162" y="635012"/>
                </a:lnTo>
                <a:lnTo>
                  <a:pt x="96659" y="598208"/>
                </a:lnTo>
                <a:lnTo>
                  <a:pt x="137629" y="563219"/>
                </a:lnTo>
                <a:lnTo>
                  <a:pt x="179946" y="529920"/>
                </a:lnTo>
                <a:lnTo>
                  <a:pt x="223481" y="498208"/>
                </a:lnTo>
                <a:lnTo>
                  <a:pt x="268097" y="467944"/>
                </a:lnTo>
                <a:lnTo>
                  <a:pt x="251447" y="516051"/>
                </a:lnTo>
                <a:lnTo>
                  <a:pt x="234721" y="564083"/>
                </a:lnTo>
                <a:lnTo>
                  <a:pt x="218325" y="612089"/>
                </a:lnTo>
                <a:lnTo>
                  <a:pt x="202666" y="660057"/>
                </a:lnTo>
                <a:lnTo>
                  <a:pt x="188163" y="708050"/>
                </a:lnTo>
                <a:lnTo>
                  <a:pt x="175209" y="756081"/>
                </a:lnTo>
                <a:lnTo>
                  <a:pt x="164223" y="804189"/>
                </a:lnTo>
                <a:lnTo>
                  <a:pt x="166027" y="813257"/>
                </a:lnTo>
                <a:lnTo>
                  <a:pt x="173075" y="818070"/>
                </a:lnTo>
                <a:lnTo>
                  <a:pt x="181254" y="817460"/>
                </a:lnTo>
                <a:lnTo>
                  <a:pt x="186410" y="810260"/>
                </a:lnTo>
                <a:lnTo>
                  <a:pt x="198437" y="758532"/>
                </a:lnTo>
                <a:lnTo>
                  <a:pt x="212648" y="706843"/>
                </a:lnTo>
                <a:lnTo>
                  <a:pt x="228549" y="655193"/>
                </a:lnTo>
                <a:lnTo>
                  <a:pt x="245643" y="603516"/>
                </a:lnTo>
                <a:lnTo>
                  <a:pt x="263436" y="551802"/>
                </a:lnTo>
                <a:lnTo>
                  <a:pt x="281432" y="500011"/>
                </a:lnTo>
                <a:lnTo>
                  <a:pt x="299123" y="448106"/>
                </a:lnTo>
                <a:lnTo>
                  <a:pt x="307517" y="442874"/>
                </a:lnTo>
                <a:lnTo>
                  <a:pt x="315925" y="437692"/>
                </a:lnTo>
                <a:lnTo>
                  <a:pt x="324358" y="432549"/>
                </a:lnTo>
                <a:lnTo>
                  <a:pt x="332828" y="427431"/>
                </a:lnTo>
                <a:lnTo>
                  <a:pt x="352361" y="475792"/>
                </a:lnTo>
                <a:lnTo>
                  <a:pt x="371627" y="524294"/>
                </a:lnTo>
                <a:lnTo>
                  <a:pt x="391033" y="572706"/>
                </a:lnTo>
                <a:lnTo>
                  <a:pt x="411022" y="620826"/>
                </a:lnTo>
                <a:lnTo>
                  <a:pt x="432003" y="668401"/>
                </a:lnTo>
                <a:lnTo>
                  <a:pt x="438619" y="674255"/>
                </a:lnTo>
                <a:lnTo>
                  <a:pt x="446709" y="672985"/>
                </a:lnTo>
                <a:lnTo>
                  <a:pt x="452488" y="666661"/>
                </a:lnTo>
                <a:lnTo>
                  <a:pt x="452170" y="657402"/>
                </a:lnTo>
                <a:lnTo>
                  <a:pt x="430936" y="609587"/>
                </a:lnTo>
                <a:lnTo>
                  <a:pt x="410730" y="561327"/>
                </a:lnTo>
                <a:lnTo>
                  <a:pt x="391134" y="512826"/>
                </a:lnTo>
                <a:lnTo>
                  <a:pt x="371716" y="464299"/>
                </a:lnTo>
                <a:lnTo>
                  <a:pt x="352044" y="415925"/>
                </a:lnTo>
                <a:lnTo>
                  <a:pt x="362508" y="409841"/>
                </a:lnTo>
                <a:lnTo>
                  <a:pt x="373011" y="403809"/>
                </a:lnTo>
                <a:lnTo>
                  <a:pt x="383540" y="397827"/>
                </a:lnTo>
                <a:lnTo>
                  <a:pt x="394119" y="391883"/>
                </a:lnTo>
                <a:lnTo>
                  <a:pt x="440042" y="405345"/>
                </a:lnTo>
                <a:lnTo>
                  <a:pt x="486143" y="418058"/>
                </a:lnTo>
                <a:lnTo>
                  <a:pt x="532511" y="429691"/>
                </a:lnTo>
                <a:lnTo>
                  <a:pt x="579221" y="439928"/>
                </a:lnTo>
                <a:lnTo>
                  <a:pt x="626338" y="448449"/>
                </a:lnTo>
                <a:lnTo>
                  <a:pt x="673963" y="454939"/>
                </a:lnTo>
                <a:lnTo>
                  <a:pt x="682244" y="452285"/>
                </a:lnTo>
                <a:lnTo>
                  <a:pt x="685012" y="444703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97091" y="4653446"/>
            <a:ext cx="12595860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715">
              <a:lnSpc>
                <a:spcPct val="115799"/>
              </a:lnSpc>
              <a:spcBef>
                <a:spcPts val="100"/>
              </a:spcBef>
            </a:pP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JSON </a:t>
            </a:r>
            <a:r>
              <a:rPr dirty="0" sz="3400" spc="-70">
                <a:solidFill>
                  <a:srgbClr val="494949"/>
                </a:solidFill>
                <a:latin typeface="Verdana"/>
                <a:cs typeface="Verdana"/>
              </a:rPr>
              <a:t>tidak </a:t>
            </a:r>
            <a:r>
              <a:rPr dirty="0" sz="3400" spc="-110">
                <a:solidFill>
                  <a:srgbClr val="494949"/>
                </a:solidFill>
                <a:latin typeface="Verdana"/>
                <a:cs typeface="Verdana"/>
              </a:rPr>
              <a:t>ditemukan </a:t>
            </a:r>
            <a:r>
              <a:rPr dirty="0" sz="3400" spc="-90">
                <a:solidFill>
                  <a:srgbClr val="494949"/>
                </a:solidFill>
                <a:latin typeface="Verdana"/>
                <a:cs typeface="Verdana"/>
              </a:rPr>
              <a:t>oleh satu </a:t>
            </a:r>
            <a:r>
              <a:rPr dirty="0" sz="3400" spc="-35">
                <a:solidFill>
                  <a:srgbClr val="494949"/>
                </a:solidFill>
                <a:latin typeface="Verdana"/>
                <a:cs typeface="Verdana"/>
              </a:rPr>
              <a:t>orang </a:t>
            </a:r>
            <a:r>
              <a:rPr dirty="0" sz="3400" spc="-170">
                <a:solidFill>
                  <a:srgbClr val="494949"/>
                </a:solidFill>
                <a:latin typeface="Verdana"/>
                <a:cs typeface="Verdana"/>
              </a:rPr>
              <a:t>saja. </a:t>
            </a:r>
            <a:r>
              <a:rPr dirty="0" sz="3400" spc="-160">
                <a:solidFill>
                  <a:srgbClr val="494949"/>
                </a:solidFill>
                <a:latin typeface="Verdana"/>
                <a:cs typeface="Verdana"/>
              </a:rPr>
              <a:t>Dulu </a:t>
            </a:r>
            <a:r>
              <a:rPr dirty="0" sz="3400" spc="-65">
                <a:solidFill>
                  <a:srgbClr val="494949"/>
                </a:solidFill>
                <a:latin typeface="Verdana"/>
                <a:cs typeface="Verdana"/>
              </a:rPr>
              <a:t>namanya </a:t>
            </a:r>
            <a:r>
              <a:rPr dirty="0" sz="3400" spc="-6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b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e</a:t>
            </a:r>
            <a:r>
              <a:rPr dirty="0" sz="3400" spc="-75">
                <a:solidFill>
                  <a:srgbClr val="494949"/>
                </a:solidFill>
                <a:latin typeface="Verdana"/>
                <a:cs typeface="Verdana"/>
              </a:rPr>
              <a:t>l</a:t>
            </a:r>
            <a:r>
              <a:rPr dirty="0" sz="3400" spc="-185">
                <a:solidFill>
                  <a:srgbClr val="494949"/>
                </a:solidFill>
                <a:latin typeface="Verdana"/>
                <a:cs typeface="Verdana"/>
              </a:rPr>
              <a:t>u</a:t>
            </a:r>
            <a:r>
              <a:rPr dirty="0" sz="3400" spc="-190">
                <a:solidFill>
                  <a:srgbClr val="494949"/>
                </a:solidFill>
                <a:latin typeface="Verdana"/>
                <a:cs typeface="Verdana"/>
              </a:rPr>
              <a:t>m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350">
                <a:solidFill>
                  <a:srgbClr val="494949"/>
                </a:solidFill>
                <a:latin typeface="Verdana"/>
                <a:cs typeface="Verdana"/>
              </a:rPr>
              <a:t>J</a:t>
            </a:r>
            <a:r>
              <a:rPr dirty="0" sz="3400" spc="-355">
                <a:solidFill>
                  <a:srgbClr val="494949"/>
                </a:solidFill>
                <a:latin typeface="Verdana"/>
                <a:cs typeface="Verdana"/>
              </a:rPr>
              <a:t>S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O</a:t>
            </a:r>
            <a:r>
              <a:rPr dirty="0" sz="3400" spc="-60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-750">
                <a:solidFill>
                  <a:srgbClr val="494949"/>
                </a:solidFill>
                <a:latin typeface="Verdana"/>
                <a:cs typeface="Verdana"/>
              </a:rPr>
              <a:t>…</a:t>
            </a:r>
            <a:endParaRPr sz="3400">
              <a:latin typeface="Verdana"/>
              <a:cs typeface="Verdana"/>
            </a:endParaRPr>
          </a:p>
          <a:p>
            <a:pPr algn="just" marL="12700" marR="5080">
              <a:lnSpc>
                <a:spcPct val="115799"/>
              </a:lnSpc>
            </a:pPr>
            <a:r>
              <a:rPr dirty="0" sz="3400" spc="-85">
                <a:solidFill>
                  <a:srgbClr val="494949"/>
                </a:solidFill>
                <a:latin typeface="Verdana"/>
                <a:cs typeface="Verdana"/>
              </a:rPr>
              <a:t>Artinya</a:t>
            </a:r>
            <a:r>
              <a:rPr dirty="0" sz="3400" spc="-8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25">
                <a:solidFill>
                  <a:srgbClr val="494949"/>
                </a:solidFill>
                <a:latin typeface="Verdana"/>
                <a:cs typeface="Verdana"/>
              </a:rPr>
              <a:t>kata</a:t>
            </a:r>
            <a:r>
              <a:rPr dirty="0" sz="3400" spc="-2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80">
                <a:solidFill>
                  <a:srgbClr val="494949"/>
                </a:solidFill>
                <a:latin typeface="Verdana"/>
                <a:cs typeface="Verdana"/>
              </a:rPr>
              <a:t>“JSON”</a:t>
            </a:r>
            <a:r>
              <a:rPr dirty="0" sz="3400" spc="-7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14">
                <a:solidFill>
                  <a:srgbClr val="494949"/>
                </a:solidFill>
                <a:latin typeface="Verdana"/>
                <a:cs typeface="Verdana"/>
              </a:rPr>
              <a:t>belum</a:t>
            </a:r>
            <a:r>
              <a:rPr dirty="0" sz="3400" spc="-110">
                <a:solidFill>
                  <a:srgbClr val="494949"/>
                </a:solidFill>
                <a:latin typeface="Verdana"/>
                <a:cs typeface="Verdana"/>
              </a:rPr>
              <a:t> ada.</a:t>
            </a:r>
            <a:r>
              <a:rPr dirty="0" sz="3400" spc="-10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50">
                <a:solidFill>
                  <a:srgbClr val="494949"/>
                </a:solidFill>
                <a:latin typeface="Verdana"/>
                <a:cs typeface="Verdana"/>
              </a:rPr>
              <a:t>Orang-oarang</a:t>
            </a:r>
            <a:r>
              <a:rPr dirty="0" sz="3400" spc="-4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65">
                <a:solidFill>
                  <a:srgbClr val="494949"/>
                </a:solidFill>
                <a:latin typeface="Verdana"/>
                <a:cs typeface="Verdana"/>
              </a:rPr>
              <a:t>hanya </a:t>
            </a:r>
            <a:r>
              <a:rPr dirty="0" sz="3400" spc="-6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95">
                <a:solidFill>
                  <a:srgbClr val="494949"/>
                </a:solidFill>
                <a:latin typeface="Verdana"/>
                <a:cs typeface="Verdana"/>
              </a:rPr>
              <a:t>m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e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5">
                <a:solidFill>
                  <a:srgbClr val="494949"/>
                </a:solidFill>
                <a:latin typeface="Verdana"/>
                <a:cs typeface="Verdana"/>
              </a:rPr>
              <a:t>g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e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75">
                <a:solidFill>
                  <a:srgbClr val="494949"/>
                </a:solidFill>
                <a:latin typeface="Verdana"/>
                <a:cs typeface="Verdana"/>
              </a:rPr>
              <a:t>l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O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b</a:t>
            </a:r>
            <a:r>
              <a:rPr dirty="0" sz="3400" spc="-285">
                <a:solidFill>
                  <a:srgbClr val="494949"/>
                </a:solidFill>
                <a:latin typeface="Verdana"/>
                <a:cs typeface="Verdana"/>
              </a:rPr>
              <a:t>j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e</a:t>
            </a:r>
            <a:r>
              <a:rPr dirty="0" sz="3400" spc="-130">
                <a:solidFill>
                  <a:srgbClr val="494949"/>
                </a:solidFill>
                <a:latin typeface="Verdana"/>
                <a:cs typeface="Verdana"/>
              </a:rPr>
              <a:t>k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350">
                <a:solidFill>
                  <a:srgbClr val="494949"/>
                </a:solidFill>
                <a:latin typeface="Verdana"/>
                <a:cs typeface="Verdana"/>
              </a:rPr>
              <a:t>J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v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s</a:t>
            </a:r>
            <a:r>
              <a:rPr dirty="0" sz="3400" spc="-30">
                <a:solidFill>
                  <a:srgbClr val="494949"/>
                </a:solidFill>
                <a:latin typeface="Verdana"/>
                <a:cs typeface="Verdana"/>
              </a:rPr>
              <a:t>c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r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p</a:t>
            </a:r>
            <a:r>
              <a:rPr dirty="0" sz="3400" spc="-50">
                <a:solidFill>
                  <a:srgbClr val="494949"/>
                </a:solidFill>
                <a:latin typeface="Verdana"/>
                <a:cs typeface="Verdana"/>
              </a:rPr>
              <a:t>t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50">
                <a:solidFill>
                  <a:srgbClr val="494949"/>
                </a:solidFill>
                <a:latin typeface="Verdana"/>
                <a:cs typeface="Verdana"/>
              </a:rPr>
              <a:t>y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10">
                <a:solidFill>
                  <a:srgbClr val="494949"/>
                </a:solidFill>
                <a:latin typeface="Verdana"/>
                <a:cs typeface="Verdana"/>
              </a:rPr>
              <a:t>g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d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</a:t>
            </a:r>
            <a:r>
              <a:rPr dirty="0" sz="3400" spc="-135">
                <a:solidFill>
                  <a:srgbClr val="494949"/>
                </a:solidFill>
                <a:latin typeface="Verdana"/>
                <a:cs typeface="Verdana"/>
              </a:rPr>
              <a:t>k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r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</a:t>
            </a:r>
            <a:r>
              <a:rPr dirty="0" sz="3400" spc="-190">
                <a:solidFill>
                  <a:srgbClr val="494949"/>
                </a:solidFill>
                <a:latin typeface="Verdana"/>
                <a:cs typeface="Verdana"/>
              </a:rPr>
              <a:t>m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95">
                <a:solidFill>
                  <a:srgbClr val="494949"/>
                </a:solidFill>
                <a:latin typeface="Verdana"/>
                <a:cs typeface="Verdana"/>
              </a:rPr>
              <a:t>m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e</a:t>
            </a:r>
            <a:r>
              <a:rPr dirty="0" sz="3400" spc="-75">
                <a:solidFill>
                  <a:srgbClr val="494949"/>
                </a:solidFill>
                <a:latin typeface="Verdana"/>
                <a:cs typeface="Verdana"/>
              </a:rPr>
              <a:t>l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75">
                <a:solidFill>
                  <a:srgbClr val="494949"/>
                </a:solidFill>
                <a:latin typeface="Verdana"/>
                <a:cs typeface="Verdana"/>
              </a:rPr>
              <a:t>l</a:t>
            </a:r>
            <a:r>
              <a:rPr dirty="0" sz="3400" spc="-185">
                <a:solidFill>
                  <a:srgbClr val="494949"/>
                </a:solidFill>
                <a:latin typeface="Verdana"/>
                <a:cs typeface="Verdana"/>
              </a:rPr>
              <a:t>u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285">
                <a:solidFill>
                  <a:srgbClr val="494949"/>
                </a:solidFill>
                <a:latin typeface="Verdana"/>
                <a:cs typeface="Verdana"/>
              </a:rPr>
              <a:t>j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r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5">
                <a:solidFill>
                  <a:srgbClr val="494949"/>
                </a:solidFill>
                <a:latin typeface="Verdana"/>
                <a:cs typeface="Verdana"/>
              </a:rPr>
              <a:t>g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-490">
                <a:solidFill>
                  <a:srgbClr val="494949"/>
                </a:solidFill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algn="just" marL="12700" marR="9525">
              <a:lnSpc>
                <a:spcPct val="115799"/>
              </a:lnSpc>
            </a:pP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Sejak </a:t>
            </a:r>
            <a:r>
              <a:rPr dirty="0" sz="3400" spc="-75">
                <a:solidFill>
                  <a:srgbClr val="494949"/>
                </a:solidFill>
                <a:latin typeface="Verdana"/>
                <a:cs typeface="Verdana"/>
              </a:rPr>
              <a:t>meledaknya teknologi </a:t>
            </a:r>
            <a:r>
              <a:rPr dirty="0" sz="3400" spc="-30">
                <a:solidFill>
                  <a:srgbClr val="494949"/>
                </a:solidFill>
                <a:latin typeface="Verdana"/>
                <a:cs typeface="Verdana"/>
              </a:rPr>
              <a:t>AJAX </a:t>
            </a:r>
            <a:r>
              <a:rPr dirty="0" sz="3400">
                <a:solidFill>
                  <a:srgbClr val="494949"/>
                </a:solidFill>
                <a:latin typeface="Verdana"/>
                <a:cs typeface="Verdana"/>
              </a:rPr>
              <a:t>pada </a:t>
            </a:r>
            <a:r>
              <a:rPr dirty="0" sz="3400" spc="-110">
                <a:solidFill>
                  <a:srgbClr val="494949"/>
                </a:solidFill>
                <a:latin typeface="Verdana"/>
                <a:cs typeface="Verdana"/>
              </a:rPr>
              <a:t>tahun </a:t>
            </a:r>
            <a:r>
              <a:rPr dirty="0" sz="3400" spc="-225">
                <a:solidFill>
                  <a:srgbClr val="494949"/>
                </a:solidFill>
                <a:latin typeface="Verdana"/>
                <a:cs typeface="Verdana"/>
              </a:rPr>
              <a:t>2000.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JSON </a:t>
            </a:r>
            <a:r>
              <a:rPr dirty="0" sz="3400" spc="-3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14">
                <a:solidFill>
                  <a:srgbClr val="494949"/>
                </a:solidFill>
                <a:latin typeface="Verdana"/>
                <a:cs typeface="Verdana"/>
              </a:rPr>
              <a:t>mulai </a:t>
            </a:r>
            <a:r>
              <a:rPr dirty="0" sz="3400" spc="-80">
                <a:solidFill>
                  <a:srgbClr val="494949"/>
                </a:solidFill>
                <a:latin typeface="Verdana"/>
                <a:cs typeface="Verdana"/>
              </a:rPr>
              <a:t>diperkenalkan </a:t>
            </a:r>
            <a:r>
              <a:rPr dirty="0" sz="3400" spc="-50">
                <a:solidFill>
                  <a:srgbClr val="494949"/>
                </a:solidFill>
                <a:latin typeface="Verdana"/>
                <a:cs typeface="Verdana"/>
              </a:rPr>
              <a:t>dan </a:t>
            </a:r>
            <a:r>
              <a:rPr dirty="0" sz="3400">
                <a:solidFill>
                  <a:srgbClr val="494949"/>
                </a:solidFill>
                <a:latin typeface="Verdana"/>
                <a:cs typeface="Verdana"/>
              </a:rPr>
              <a:t>pada </a:t>
            </a:r>
            <a:r>
              <a:rPr dirty="0" sz="3400" spc="-110">
                <a:solidFill>
                  <a:srgbClr val="494949"/>
                </a:solidFill>
                <a:latin typeface="Verdana"/>
                <a:cs typeface="Verdana"/>
              </a:rPr>
              <a:t>tahun </a:t>
            </a:r>
            <a:r>
              <a:rPr dirty="0" sz="3400" spc="-385">
                <a:solidFill>
                  <a:srgbClr val="494949"/>
                </a:solidFill>
                <a:latin typeface="Verdana"/>
                <a:cs typeface="Verdana"/>
              </a:rPr>
              <a:t>2001, </a:t>
            </a:r>
            <a:r>
              <a:rPr dirty="0" sz="3400" spc="-85">
                <a:solidFill>
                  <a:srgbClr val="494949"/>
                </a:solidFill>
                <a:latin typeface="Verdana"/>
                <a:cs typeface="Verdana"/>
              </a:rPr>
              <a:t>domain </a:t>
            </a:r>
            <a:r>
              <a:rPr dirty="0" sz="3400" spc="-145">
                <a:solidFill>
                  <a:srgbClr val="494949"/>
                </a:solidFill>
                <a:latin typeface="Verdana"/>
                <a:cs typeface="Verdana"/>
                <a:hlinkClick r:id="rId3"/>
              </a:rPr>
              <a:t>json.org </a:t>
            </a:r>
            <a:r>
              <a:rPr dirty="0" sz="3400" spc="-14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95">
                <a:solidFill>
                  <a:srgbClr val="494949"/>
                </a:solidFill>
                <a:latin typeface="Verdana"/>
                <a:cs typeface="Verdana"/>
              </a:rPr>
              <a:t>m</a:t>
            </a:r>
            <a:r>
              <a:rPr dirty="0" sz="3400" spc="-185">
                <a:solidFill>
                  <a:srgbClr val="494949"/>
                </a:solidFill>
                <a:latin typeface="Verdana"/>
                <a:cs typeface="Verdana"/>
              </a:rPr>
              <a:t>u</a:t>
            </a:r>
            <a:r>
              <a:rPr dirty="0" sz="3400" spc="-75">
                <a:solidFill>
                  <a:srgbClr val="494949"/>
                </a:solidFill>
                <a:latin typeface="Verdana"/>
                <a:cs typeface="Verdana"/>
              </a:rPr>
              <a:t>l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95">
                <a:solidFill>
                  <a:srgbClr val="494949"/>
                </a:solidFill>
                <a:latin typeface="Verdana"/>
                <a:cs typeface="Verdana"/>
              </a:rPr>
              <a:t>m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e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5">
                <a:solidFill>
                  <a:srgbClr val="494949"/>
                </a:solidFill>
                <a:latin typeface="Verdana"/>
                <a:cs typeface="Verdana"/>
              </a:rPr>
              <a:t>g</a:t>
            </a:r>
            <a:r>
              <a:rPr dirty="0" sz="3400" spc="-185">
                <a:solidFill>
                  <a:srgbClr val="494949"/>
                </a:solidFill>
                <a:latin typeface="Verdana"/>
                <a:cs typeface="Verdana"/>
              </a:rPr>
              <a:t>u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d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r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490">
                <a:solidFill>
                  <a:srgbClr val="494949"/>
                </a:solidFill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645"/>
              </a:spcBef>
            </a:pPr>
            <a:r>
              <a:rPr dirty="0" sz="3400" spc="-65">
                <a:solidFill>
                  <a:srgbClr val="494949"/>
                </a:solidFill>
                <a:latin typeface="Verdana"/>
                <a:cs typeface="Verdana"/>
              </a:rPr>
              <a:t>Hingga</a:t>
            </a:r>
            <a:r>
              <a:rPr dirty="0" sz="3400" spc="-2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35">
                <a:solidFill>
                  <a:srgbClr val="494949"/>
                </a:solidFill>
                <a:latin typeface="Verdana"/>
                <a:cs typeface="Verdana"/>
              </a:rPr>
              <a:t>saat</a:t>
            </a:r>
            <a:r>
              <a:rPr dirty="0" sz="3400" spc="-2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60">
                <a:solidFill>
                  <a:srgbClr val="494949"/>
                </a:solidFill>
                <a:latin typeface="Verdana"/>
                <a:cs typeface="Verdana"/>
              </a:rPr>
              <a:t>ini</a:t>
            </a:r>
            <a:r>
              <a:rPr dirty="0" sz="3400" spc="-2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JSON</a:t>
            </a:r>
            <a:r>
              <a:rPr dirty="0" sz="3400" spc="-24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50">
                <a:solidFill>
                  <a:srgbClr val="494949"/>
                </a:solidFill>
                <a:latin typeface="Verdana"/>
                <a:cs typeface="Verdana"/>
              </a:rPr>
              <a:t>banyak</a:t>
            </a:r>
            <a:r>
              <a:rPr dirty="0" sz="3400" spc="-2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85">
                <a:solidFill>
                  <a:srgbClr val="494949"/>
                </a:solidFill>
                <a:latin typeface="Verdana"/>
                <a:cs typeface="Verdana"/>
              </a:rPr>
              <a:t>digunakan</a:t>
            </a:r>
            <a:r>
              <a:rPr dirty="0" sz="3400" spc="-2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00">
                <a:solidFill>
                  <a:srgbClr val="494949"/>
                </a:solidFill>
                <a:latin typeface="Verdana"/>
                <a:cs typeface="Verdana"/>
              </a:rPr>
              <a:t>di</a:t>
            </a:r>
            <a:r>
              <a:rPr dirty="0" sz="3400" spc="-2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25">
                <a:solidFill>
                  <a:srgbClr val="494949"/>
                </a:solidFill>
                <a:latin typeface="Verdana"/>
                <a:cs typeface="Verdana"/>
              </a:rPr>
              <a:t>mana-mana.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97367" y="933513"/>
            <a:ext cx="6758940" cy="2463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0" spc="-235">
                <a:solidFill>
                  <a:srgbClr val="494949"/>
                </a:solidFill>
                <a:latin typeface="Microsoft Sans Serif"/>
                <a:cs typeface="Microsoft Sans Serif"/>
              </a:rPr>
              <a:t>Sejarah</a:t>
            </a:r>
            <a:r>
              <a:rPr dirty="0" sz="8000" spc="940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 spc="-225">
                <a:solidFill>
                  <a:srgbClr val="494949"/>
                </a:solidFill>
                <a:latin typeface="Microsoft Sans Serif"/>
                <a:cs typeface="Microsoft Sans Serif"/>
              </a:rPr>
              <a:t>singkat </a:t>
            </a:r>
            <a:r>
              <a:rPr dirty="0" sz="8000" spc="-2110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>
                <a:solidFill>
                  <a:srgbClr val="494949"/>
                </a:solidFill>
                <a:latin typeface="Microsoft Sans Serif"/>
                <a:cs typeface="Microsoft Sans Serif"/>
              </a:rPr>
              <a:t>JSON</a:t>
            </a:r>
            <a:endParaRPr sz="8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DD8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079561" y="1072012"/>
            <a:ext cx="4350385" cy="1943100"/>
            <a:chOff x="12079561" y="1072012"/>
            <a:chExt cx="4350385" cy="1943100"/>
          </a:xfrm>
        </p:grpSpPr>
        <p:sp>
          <p:nvSpPr>
            <p:cNvPr id="4" name="object 4"/>
            <p:cNvSpPr/>
            <p:nvPr/>
          </p:nvSpPr>
          <p:spPr>
            <a:xfrm>
              <a:off x="12101708" y="1088007"/>
              <a:ext cx="4307205" cy="1920239"/>
            </a:xfrm>
            <a:custGeom>
              <a:avLst/>
              <a:gdLst/>
              <a:ahLst/>
              <a:cxnLst/>
              <a:rect l="l" t="t" r="r" b="b"/>
              <a:pathLst>
                <a:path w="4307205" h="1920239">
                  <a:moveTo>
                    <a:pt x="1394448" y="1920159"/>
                  </a:moveTo>
                  <a:lnTo>
                    <a:pt x="1345939" y="1917157"/>
                  </a:lnTo>
                  <a:lnTo>
                    <a:pt x="1298133" y="1908798"/>
                  </a:lnTo>
                  <a:lnTo>
                    <a:pt x="1251508" y="1894809"/>
                  </a:lnTo>
                  <a:lnTo>
                    <a:pt x="1206025" y="1874388"/>
                  </a:lnTo>
                  <a:lnTo>
                    <a:pt x="1163630" y="1847904"/>
                  </a:lnTo>
                  <a:lnTo>
                    <a:pt x="1125134" y="1816018"/>
                  </a:lnTo>
                  <a:lnTo>
                    <a:pt x="1091349" y="1779390"/>
                  </a:lnTo>
                  <a:lnTo>
                    <a:pt x="1063085" y="1738678"/>
                  </a:lnTo>
                  <a:lnTo>
                    <a:pt x="1023723" y="1765369"/>
                  </a:lnTo>
                  <a:lnTo>
                    <a:pt x="980806" y="1786198"/>
                  </a:lnTo>
                  <a:lnTo>
                    <a:pt x="935286" y="1801017"/>
                  </a:lnTo>
                  <a:lnTo>
                    <a:pt x="888118" y="1809679"/>
                  </a:lnTo>
                  <a:lnTo>
                    <a:pt x="840254" y="1812036"/>
                  </a:lnTo>
                  <a:lnTo>
                    <a:pt x="792647" y="1807940"/>
                  </a:lnTo>
                  <a:lnTo>
                    <a:pt x="746250" y="1797245"/>
                  </a:lnTo>
                  <a:lnTo>
                    <a:pt x="702017" y="1779802"/>
                  </a:lnTo>
                  <a:lnTo>
                    <a:pt x="660901" y="1755465"/>
                  </a:lnTo>
                  <a:lnTo>
                    <a:pt x="623591" y="1724008"/>
                  </a:lnTo>
                  <a:lnTo>
                    <a:pt x="592010" y="1687135"/>
                  </a:lnTo>
                  <a:lnTo>
                    <a:pt x="566344" y="1645856"/>
                  </a:lnTo>
                  <a:lnTo>
                    <a:pt x="546782" y="1601180"/>
                  </a:lnTo>
                  <a:lnTo>
                    <a:pt x="533512" y="1554114"/>
                  </a:lnTo>
                  <a:lnTo>
                    <a:pt x="526720" y="1505669"/>
                  </a:lnTo>
                  <a:lnTo>
                    <a:pt x="526596" y="1456851"/>
                  </a:lnTo>
                  <a:lnTo>
                    <a:pt x="533326" y="1408671"/>
                  </a:lnTo>
                  <a:lnTo>
                    <a:pt x="547098" y="1362137"/>
                  </a:lnTo>
                  <a:lnTo>
                    <a:pt x="496779" y="1378354"/>
                  </a:lnTo>
                  <a:lnTo>
                    <a:pt x="445207" y="1390138"/>
                  </a:lnTo>
                  <a:lnTo>
                    <a:pt x="392795" y="1397431"/>
                  </a:lnTo>
                  <a:lnTo>
                    <a:pt x="339954" y="1400178"/>
                  </a:lnTo>
                  <a:lnTo>
                    <a:pt x="287094" y="1398322"/>
                  </a:lnTo>
                  <a:lnTo>
                    <a:pt x="234627" y="1391807"/>
                  </a:lnTo>
                  <a:lnTo>
                    <a:pt x="182964" y="1380577"/>
                  </a:lnTo>
                  <a:lnTo>
                    <a:pt x="134931" y="1364411"/>
                  </a:lnTo>
                  <a:lnTo>
                    <a:pt x="89360" y="1341426"/>
                  </a:lnTo>
                  <a:lnTo>
                    <a:pt x="49694" y="1311381"/>
                  </a:lnTo>
                  <a:lnTo>
                    <a:pt x="19378" y="1274035"/>
                  </a:lnTo>
                  <a:lnTo>
                    <a:pt x="1855" y="1229143"/>
                  </a:lnTo>
                  <a:lnTo>
                    <a:pt x="0" y="1182009"/>
                  </a:lnTo>
                  <a:lnTo>
                    <a:pt x="11368" y="1135845"/>
                  </a:lnTo>
                  <a:lnTo>
                    <a:pt x="32368" y="1091818"/>
                  </a:lnTo>
                  <a:lnTo>
                    <a:pt x="59410" y="1051093"/>
                  </a:lnTo>
                  <a:lnTo>
                    <a:pt x="90128" y="1012872"/>
                  </a:lnTo>
                  <a:lnTo>
                    <a:pt x="123397" y="977085"/>
                  </a:lnTo>
                  <a:lnTo>
                    <a:pt x="159021" y="943721"/>
                  </a:lnTo>
                  <a:lnTo>
                    <a:pt x="196804" y="912770"/>
                  </a:lnTo>
                  <a:lnTo>
                    <a:pt x="236548" y="884220"/>
                  </a:lnTo>
                  <a:lnTo>
                    <a:pt x="278057" y="858060"/>
                  </a:lnTo>
                  <a:lnTo>
                    <a:pt x="321134" y="834279"/>
                  </a:lnTo>
                  <a:lnTo>
                    <a:pt x="365583" y="812865"/>
                  </a:lnTo>
                  <a:lnTo>
                    <a:pt x="411207" y="793807"/>
                  </a:lnTo>
                  <a:lnTo>
                    <a:pt x="457809" y="777095"/>
                  </a:lnTo>
                  <a:lnTo>
                    <a:pt x="505192" y="762717"/>
                  </a:lnTo>
                  <a:lnTo>
                    <a:pt x="553161" y="750662"/>
                  </a:lnTo>
                  <a:lnTo>
                    <a:pt x="601518" y="740919"/>
                  </a:lnTo>
                  <a:lnTo>
                    <a:pt x="649854" y="733398"/>
                  </a:lnTo>
                  <a:lnTo>
                    <a:pt x="698379" y="727840"/>
                  </a:lnTo>
                  <a:lnTo>
                    <a:pt x="747059" y="724132"/>
                  </a:lnTo>
                  <a:lnTo>
                    <a:pt x="795856" y="722164"/>
                  </a:lnTo>
                  <a:lnTo>
                    <a:pt x="844737" y="721824"/>
                  </a:lnTo>
                  <a:lnTo>
                    <a:pt x="893666" y="722999"/>
                  </a:lnTo>
                  <a:lnTo>
                    <a:pt x="942608" y="725579"/>
                  </a:lnTo>
                  <a:lnTo>
                    <a:pt x="991526" y="729451"/>
                  </a:lnTo>
                  <a:lnTo>
                    <a:pt x="1040387" y="734504"/>
                  </a:lnTo>
                  <a:lnTo>
                    <a:pt x="1089154" y="740625"/>
                  </a:lnTo>
                  <a:lnTo>
                    <a:pt x="1137792" y="747704"/>
                  </a:lnTo>
                  <a:lnTo>
                    <a:pt x="1143138" y="704649"/>
                  </a:lnTo>
                  <a:lnTo>
                    <a:pt x="1156351" y="662689"/>
                  </a:lnTo>
                  <a:lnTo>
                    <a:pt x="1176559" y="622789"/>
                  </a:lnTo>
                  <a:lnTo>
                    <a:pt x="1202886" y="585915"/>
                  </a:lnTo>
                  <a:lnTo>
                    <a:pt x="1234460" y="553034"/>
                  </a:lnTo>
                  <a:lnTo>
                    <a:pt x="1270404" y="525111"/>
                  </a:lnTo>
                  <a:lnTo>
                    <a:pt x="1309846" y="503113"/>
                  </a:lnTo>
                  <a:lnTo>
                    <a:pt x="1360391" y="484341"/>
                  </a:lnTo>
                  <a:lnTo>
                    <a:pt x="1412726" y="472701"/>
                  </a:lnTo>
                  <a:lnTo>
                    <a:pt x="1466318" y="467410"/>
                  </a:lnTo>
                  <a:lnTo>
                    <a:pt x="1520638" y="467689"/>
                  </a:lnTo>
                  <a:lnTo>
                    <a:pt x="1575153" y="472757"/>
                  </a:lnTo>
                  <a:lnTo>
                    <a:pt x="1585826" y="427631"/>
                  </a:lnTo>
                  <a:lnTo>
                    <a:pt x="1600319" y="383579"/>
                  </a:lnTo>
                  <a:lnTo>
                    <a:pt x="1618432" y="340824"/>
                  </a:lnTo>
                  <a:lnTo>
                    <a:pt x="1639963" y="299584"/>
                  </a:lnTo>
                  <a:lnTo>
                    <a:pt x="1664712" y="260081"/>
                  </a:lnTo>
                  <a:lnTo>
                    <a:pt x="1692476" y="222535"/>
                  </a:lnTo>
                  <a:lnTo>
                    <a:pt x="1723056" y="187166"/>
                  </a:lnTo>
                  <a:lnTo>
                    <a:pt x="1756248" y="154195"/>
                  </a:lnTo>
                  <a:lnTo>
                    <a:pt x="1791853" y="123842"/>
                  </a:lnTo>
                  <a:lnTo>
                    <a:pt x="1829669" y="96327"/>
                  </a:lnTo>
                  <a:lnTo>
                    <a:pt x="1869495" y="71872"/>
                  </a:lnTo>
                  <a:lnTo>
                    <a:pt x="1911129" y="50696"/>
                  </a:lnTo>
                  <a:lnTo>
                    <a:pt x="1954371" y="33020"/>
                  </a:lnTo>
                  <a:lnTo>
                    <a:pt x="1999018" y="19064"/>
                  </a:lnTo>
                  <a:lnTo>
                    <a:pt x="2047194" y="8542"/>
                  </a:lnTo>
                  <a:lnTo>
                    <a:pt x="2095940" y="2226"/>
                  </a:lnTo>
                  <a:lnTo>
                    <a:pt x="2144988" y="0"/>
                  </a:lnTo>
                  <a:lnTo>
                    <a:pt x="2194072" y="1745"/>
                  </a:lnTo>
                  <a:lnTo>
                    <a:pt x="2242926" y="7344"/>
                  </a:lnTo>
                  <a:lnTo>
                    <a:pt x="2291283" y="16682"/>
                  </a:lnTo>
                  <a:lnTo>
                    <a:pt x="2338876" y="29639"/>
                  </a:lnTo>
                  <a:lnTo>
                    <a:pt x="2385440" y="46100"/>
                  </a:lnTo>
                  <a:lnTo>
                    <a:pt x="2430707" y="65946"/>
                  </a:lnTo>
                  <a:lnTo>
                    <a:pt x="2474410" y="89061"/>
                  </a:lnTo>
                  <a:lnTo>
                    <a:pt x="2516285" y="115328"/>
                  </a:lnTo>
                  <a:lnTo>
                    <a:pt x="2556063" y="144629"/>
                  </a:lnTo>
                  <a:lnTo>
                    <a:pt x="2593478" y="176846"/>
                  </a:lnTo>
                  <a:lnTo>
                    <a:pt x="2628264" y="211864"/>
                  </a:lnTo>
                  <a:lnTo>
                    <a:pt x="2660154" y="249564"/>
                  </a:lnTo>
                  <a:lnTo>
                    <a:pt x="2688591" y="289210"/>
                  </a:lnTo>
                  <a:lnTo>
                    <a:pt x="2713871" y="330807"/>
                  </a:lnTo>
                  <a:lnTo>
                    <a:pt x="2735988" y="374125"/>
                  </a:lnTo>
                  <a:lnTo>
                    <a:pt x="2754934" y="418935"/>
                  </a:lnTo>
                  <a:lnTo>
                    <a:pt x="2770702" y="465005"/>
                  </a:lnTo>
                  <a:lnTo>
                    <a:pt x="2783286" y="512106"/>
                  </a:lnTo>
                  <a:lnTo>
                    <a:pt x="2792680" y="560007"/>
                  </a:lnTo>
                  <a:lnTo>
                    <a:pt x="2798875" y="608479"/>
                  </a:lnTo>
                  <a:lnTo>
                    <a:pt x="2801866" y="657291"/>
                  </a:lnTo>
                  <a:lnTo>
                    <a:pt x="2801645" y="706214"/>
                  </a:lnTo>
                  <a:lnTo>
                    <a:pt x="2839032" y="678491"/>
                  </a:lnTo>
                  <a:lnTo>
                    <a:pt x="2877778" y="652827"/>
                  </a:lnTo>
                  <a:lnTo>
                    <a:pt x="2917864" y="629497"/>
                  </a:lnTo>
                  <a:lnTo>
                    <a:pt x="2959271" y="608776"/>
                  </a:lnTo>
                  <a:lnTo>
                    <a:pt x="3001979" y="590940"/>
                  </a:lnTo>
                  <a:lnTo>
                    <a:pt x="3045968" y="576264"/>
                  </a:lnTo>
                  <a:lnTo>
                    <a:pt x="3091678" y="565094"/>
                  </a:lnTo>
                  <a:lnTo>
                    <a:pt x="3138298" y="557932"/>
                  </a:lnTo>
                  <a:lnTo>
                    <a:pt x="3185345" y="554958"/>
                  </a:lnTo>
                  <a:lnTo>
                    <a:pt x="3232334" y="556356"/>
                  </a:lnTo>
                  <a:lnTo>
                    <a:pt x="3278780" y="562309"/>
                  </a:lnTo>
                  <a:lnTo>
                    <a:pt x="3324199" y="572998"/>
                  </a:lnTo>
                  <a:lnTo>
                    <a:pt x="3368105" y="588607"/>
                  </a:lnTo>
                  <a:lnTo>
                    <a:pt x="3410015" y="609317"/>
                  </a:lnTo>
                  <a:lnTo>
                    <a:pt x="3454994" y="639990"/>
                  </a:lnTo>
                  <a:lnTo>
                    <a:pt x="3494855" y="677260"/>
                  </a:lnTo>
                  <a:lnTo>
                    <a:pt x="3528627" y="720026"/>
                  </a:lnTo>
                  <a:lnTo>
                    <a:pt x="3555338" y="767187"/>
                  </a:lnTo>
                  <a:lnTo>
                    <a:pt x="3597193" y="745021"/>
                  </a:lnTo>
                  <a:lnTo>
                    <a:pt x="3639668" y="724352"/>
                  </a:lnTo>
                  <a:lnTo>
                    <a:pt x="3682877" y="705513"/>
                  </a:lnTo>
                  <a:lnTo>
                    <a:pt x="3726940" y="688832"/>
                  </a:lnTo>
                  <a:lnTo>
                    <a:pt x="3771972" y="674640"/>
                  </a:lnTo>
                  <a:lnTo>
                    <a:pt x="3820109" y="663154"/>
                  </a:lnTo>
                  <a:lnTo>
                    <a:pt x="3869209" y="655475"/>
                  </a:lnTo>
                  <a:lnTo>
                    <a:pt x="3918734" y="651945"/>
                  </a:lnTo>
                  <a:lnTo>
                    <a:pt x="3968145" y="652905"/>
                  </a:lnTo>
                  <a:lnTo>
                    <a:pt x="4016902" y="658697"/>
                  </a:lnTo>
                  <a:lnTo>
                    <a:pt x="4064468" y="669661"/>
                  </a:lnTo>
                  <a:lnTo>
                    <a:pt x="4110303" y="686140"/>
                  </a:lnTo>
                  <a:lnTo>
                    <a:pt x="4153868" y="708475"/>
                  </a:lnTo>
                  <a:lnTo>
                    <a:pt x="4194014" y="737269"/>
                  </a:lnTo>
                  <a:lnTo>
                    <a:pt x="4229392" y="772083"/>
                  </a:lnTo>
                  <a:lnTo>
                    <a:pt x="4259171" y="811793"/>
                  </a:lnTo>
                  <a:lnTo>
                    <a:pt x="4282517" y="855277"/>
                  </a:lnTo>
                  <a:lnTo>
                    <a:pt x="4298598" y="901412"/>
                  </a:lnTo>
                  <a:lnTo>
                    <a:pt x="4306581" y="949073"/>
                  </a:lnTo>
                  <a:lnTo>
                    <a:pt x="4305634" y="997138"/>
                  </a:lnTo>
                  <a:lnTo>
                    <a:pt x="4294925" y="1044483"/>
                  </a:lnTo>
                  <a:lnTo>
                    <a:pt x="4276417" y="1085834"/>
                  </a:lnTo>
                  <a:lnTo>
                    <a:pt x="4251236" y="1123096"/>
                  </a:lnTo>
                  <a:lnTo>
                    <a:pt x="4220446" y="1156363"/>
                  </a:lnTo>
                  <a:lnTo>
                    <a:pt x="4185115" y="1185733"/>
                  </a:lnTo>
                  <a:lnTo>
                    <a:pt x="4146307" y="1211300"/>
                  </a:lnTo>
                  <a:lnTo>
                    <a:pt x="4105090" y="1233160"/>
                  </a:lnTo>
                  <a:lnTo>
                    <a:pt x="4062530" y="1251410"/>
                  </a:lnTo>
                  <a:lnTo>
                    <a:pt x="4017685" y="1266986"/>
                  </a:lnTo>
                  <a:lnTo>
                    <a:pt x="3971951" y="1279664"/>
                  </a:lnTo>
                  <a:lnTo>
                    <a:pt x="3925512" y="1289449"/>
                  </a:lnTo>
                  <a:lnTo>
                    <a:pt x="3878548" y="1296347"/>
                  </a:lnTo>
                  <a:lnTo>
                    <a:pt x="3831241" y="1300362"/>
                  </a:lnTo>
                  <a:lnTo>
                    <a:pt x="3783773" y="1301499"/>
                  </a:lnTo>
                  <a:lnTo>
                    <a:pt x="3736325" y="1299764"/>
                  </a:lnTo>
                  <a:lnTo>
                    <a:pt x="3689080" y="1295162"/>
                  </a:lnTo>
                  <a:lnTo>
                    <a:pt x="3683166" y="1341714"/>
                  </a:lnTo>
                  <a:lnTo>
                    <a:pt x="3672663" y="1387382"/>
                  </a:lnTo>
                  <a:lnTo>
                    <a:pt x="3657819" y="1431847"/>
                  </a:lnTo>
                  <a:lnTo>
                    <a:pt x="3638884" y="1474794"/>
                  </a:lnTo>
                  <a:lnTo>
                    <a:pt x="3616106" y="1515905"/>
                  </a:lnTo>
                  <a:lnTo>
                    <a:pt x="3589733" y="1554863"/>
                  </a:lnTo>
                  <a:lnTo>
                    <a:pt x="3560015" y="1591351"/>
                  </a:lnTo>
                  <a:lnTo>
                    <a:pt x="3527201" y="1625054"/>
                  </a:lnTo>
                  <a:lnTo>
                    <a:pt x="3491538" y="1655653"/>
                  </a:lnTo>
                  <a:lnTo>
                    <a:pt x="3453276" y="1682832"/>
                  </a:lnTo>
                  <a:lnTo>
                    <a:pt x="3412663" y="1706273"/>
                  </a:lnTo>
                  <a:lnTo>
                    <a:pt x="3369949" y="1725661"/>
                  </a:lnTo>
                  <a:lnTo>
                    <a:pt x="3325381" y="1740678"/>
                  </a:lnTo>
                  <a:lnTo>
                    <a:pt x="3276339" y="1751570"/>
                  </a:lnTo>
                  <a:lnTo>
                    <a:pt x="3226533" y="1757115"/>
                  </a:lnTo>
                  <a:lnTo>
                    <a:pt x="3176424" y="1757484"/>
                  </a:lnTo>
                  <a:lnTo>
                    <a:pt x="3126469" y="1752847"/>
                  </a:lnTo>
                  <a:lnTo>
                    <a:pt x="3077129" y="1743375"/>
                  </a:lnTo>
                  <a:lnTo>
                    <a:pt x="3028862" y="1729236"/>
                  </a:lnTo>
                  <a:lnTo>
                    <a:pt x="2982129" y="1710603"/>
                  </a:lnTo>
                  <a:lnTo>
                    <a:pt x="2937387" y="1687644"/>
                  </a:lnTo>
                  <a:lnTo>
                    <a:pt x="2895097" y="1660529"/>
                  </a:lnTo>
                  <a:lnTo>
                    <a:pt x="2855717" y="1629430"/>
                  </a:lnTo>
                  <a:lnTo>
                    <a:pt x="2824632" y="1666438"/>
                  </a:lnTo>
                  <a:lnTo>
                    <a:pt x="2790903" y="1701092"/>
                  </a:lnTo>
                  <a:lnTo>
                    <a:pt x="2754747" y="1733260"/>
                  </a:lnTo>
                  <a:lnTo>
                    <a:pt x="2716379" y="1762810"/>
                  </a:lnTo>
                  <a:lnTo>
                    <a:pt x="2676015" y="1789609"/>
                  </a:lnTo>
                  <a:lnTo>
                    <a:pt x="2633869" y="1813525"/>
                  </a:lnTo>
                  <a:lnTo>
                    <a:pt x="2590158" y="1834425"/>
                  </a:lnTo>
                  <a:lnTo>
                    <a:pt x="2545096" y="1852178"/>
                  </a:lnTo>
                  <a:lnTo>
                    <a:pt x="2498901" y="1866651"/>
                  </a:lnTo>
                  <a:lnTo>
                    <a:pt x="2451787" y="1877712"/>
                  </a:lnTo>
                  <a:lnTo>
                    <a:pt x="2403969" y="1885228"/>
                  </a:lnTo>
                  <a:lnTo>
                    <a:pt x="2355664" y="1889068"/>
                  </a:lnTo>
                  <a:lnTo>
                    <a:pt x="2305203" y="1889061"/>
                  </a:lnTo>
                  <a:lnTo>
                    <a:pt x="2254961" y="1885046"/>
                  </a:lnTo>
                  <a:lnTo>
                    <a:pt x="2205191" y="1877152"/>
                  </a:lnTo>
                  <a:lnTo>
                    <a:pt x="2156145" y="1865506"/>
                  </a:lnTo>
                  <a:lnTo>
                    <a:pt x="2108078" y="1850236"/>
                  </a:lnTo>
                  <a:lnTo>
                    <a:pt x="2061242" y="1831471"/>
                  </a:lnTo>
                  <a:lnTo>
                    <a:pt x="2015890" y="1809340"/>
                  </a:lnTo>
                  <a:lnTo>
                    <a:pt x="1972276" y="1783969"/>
                  </a:lnTo>
                  <a:lnTo>
                    <a:pt x="1930653" y="1755488"/>
                  </a:lnTo>
                  <a:lnTo>
                    <a:pt x="1891274" y="1724025"/>
                  </a:lnTo>
                  <a:lnTo>
                    <a:pt x="1854392" y="1689708"/>
                  </a:lnTo>
                  <a:lnTo>
                    <a:pt x="1821619" y="1724402"/>
                  </a:lnTo>
                  <a:lnTo>
                    <a:pt x="1787099" y="1757237"/>
                  </a:lnTo>
                  <a:lnTo>
                    <a:pt x="1750799" y="1787931"/>
                  </a:lnTo>
                  <a:lnTo>
                    <a:pt x="1712685" y="1816204"/>
                  </a:lnTo>
                  <a:lnTo>
                    <a:pt x="1672723" y="1841775"/>
                  </a:lnTo>
                  <a:lnTo>
                    <a:pt x="1630879" y="1864365"/>
                  </a:lnTo>
                  <a:lnTo>
                    <a:pt x="1585997" y="1884054"/>
                  </a:lnTo>
                  <a:lnTo>
                    <a:pt x="1539436" y="1899750"/>
                  </a:lnTo>
                  <a:lnTo>
                    <a:pt x="1491674" y="1911182"/>
                  </a:lnTo>
                  <a:lnTo>
                    <a:pt x="1443185" y="1918076"/>
                  </a:lnTo>
                  <a:lnTo>
                    <a:pt x="1394448" y="1920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079561" y="1072012"/>
              <a:ext cx="4350385" cy="1943100"/>
            </a:xfrm>
            <a:custGeom>
              <a:avLst/>
              <a:gdLst/>
              <a:ahLst/>
              <a:cxnLst/>
              <a:rect l="l" t="t" r="r" b="b"/>
              <a:pathLst>
                <a:path w="4350384" h="1943100">
                  <a:moveTo>
                    <a:pt x="1185308" y="736599"/>
                  </a:moveTo>
                  <a:lnTo>
                    <a:pt x="1140349" y="736599"/>
                  </a:lnTo>
                  <a:lnTo>
                    <a:pt x="1152177" y="685799"/>
                  </a:lnTo>
                  <a:lnTo>
                    <a:pt x="1173581" y="634999"/>
                  </a:lnTo>
                  <a:lnTo>
                    <a:pt x="1203185" y="596899"/>
                  </a:lnTo>
                  <a:lnTo>
                    <a:pt x="1239613" y="558799"/>
                  </a:lnTo>
                  <a:lnTo>
                    <a:pt x="1281492" y="520699"/>
                  </a:lnTo>
                  <a:lnTo>
                    <a:pt x="1327173" y="495299"/>
                  </a:lnTo>
                  <a:lnTo>
                    <a:pt x="1375391" y="482599"/>
                  </a:lnTo>
                  <a:lnTo>
                    <a:pt x="1476758" y="457199"/>
                  </a:lnTo>
                  <a:lnTo>
                    <a:pt x="1580235" y="457199"/>
                  </a:lnTo>
                  <a:lnTo>
                    <a:pt x="1593326" y="419099"/>
                  </a:lnTo>
                  <a:lnTo>
                    <a:pt x="1610212" y="368299"/>
                  </a:lnTo>
                  <a:lnTo>
                    <a:pt x="1630709" y="330199"/>
                  </a:lnTo>
                  <a:lnTo>
                    <a:pt x="1654638" y="279399"/>
                  </a:lnTo>
                  <a:lnTo>
                    <a:pt x="1681814" y="241299"/>
                  </a:lnTo>
                  <a:lnTo>
                    <a:pt x="1712059" y="203199"/>
                  </a:lnTo>
                  <a:lnTo>
                    <a:pt x="1745188" y="165099"/>
                  </a:lnTo>
                  <a:lnTo>
                    <a:pt x="1781022" y="139699"/>
                  </a:lnTo>
                  <a:lnTo>
                    <a:pt x="1820504" y="101599"/>
                  </a:lnTo>
                  <a:lnTo>
                    <a:pt x="1861897" y="76199"/>
                  </a:lnTo>
                  <a:lnTo>
                    <a:pt x="1904971" y="50799"/>
                  </a:lnTo>
                  <a:lnTo>
                    <a:pt x="1949500" y="38099"/>
                  </a:lnTo>
                  <a:lnTo>
                    <a:pt x="2089527" y="0"/>
                  </a:lnTo>
                  <a:lnTo>
                    <a:pt x="2282745" y="0"/>
                  </a:lnTo>
                  <a:lnTo>
                    <a:pt x="2378038" y="25399"/>
                  </a:lnTo>
                  <a:lnTo>
                    <a:pt x="2126933" y="25399"/>
                  </a:lnTo>
                  <a:lnTo>
                    <a:pt x="2029648" y="50799"/>
                  </a:lnTo>
                  <a:lnTo>
                    <a:pt x="1938364" y="76199"/>
                  </a:lnTo>
                  <a:lnTo>
                    <a:pt x="1895395" y="101599"/>
                  </a:lnTo>
                  <a:lnTo>
                    <a:pt x="1854518" y="126999"/>
                  </a:lnTo>
                  <a:lnTo>
                    <a:pt x="1815965" y="152399"/>
                  </a:lnTo>
                  <a:lnTo>
                    <a:pt x="1779967" y="190499"/>
                  </a:lnTo>
                  <a:lnTo>
                    <a:pt x="1746755" y="228599"/>
                  </a:lnTo>
                  <a:lnTo>
                    <a:pt x="1716562" y="266699"/>
                  </a:lnTo>
                  <a:lnTo>
                    <a:pt x="1689619" y="304799"/>
                  </a:lnTo>
                  <a:lnTo>
                    <a:pt x="1666157" y="342899"/>
                  </a:lnTo>
                  <a:lnTo>
                    <a:pt x="1646410" y="393699"/>
                  </a:lnTo>
                  <a:lnTo>
                    <a:pt x="1630607" y="431799"/>
                  </a:lnTo>
                  <a:lnTo>
                    <a:pt x="1618982" y="482599"/>
                  </a:lnTo>
                  <a:lnTo>
                    <a:pt x="1615050" y="495299"/>
                  </a:lnTo>
                  <a:lnTo>
                    <a:pt x="1441900" y="495299"/>
                  </a:lnTo>
                  <a:lnTo>
                    <a:pt x="1393434" y="507999"/>
                  </a:lnTo>
                  <a:lnTo>
                    <a:pt x="1347111" y="520699"/>
                  </a:lnTo>
                  <a:lnTo>
                    <a:pt x="1303957" y="546099"/>
                  </a:lnTo>
                  <a:lnTo>
                    <a:pt x="1264945" y="584199"/>
                  </a:lnTo>
                  <a:lnTo>
                    <a:pt x="1231931" y="622299"/>
                  </a:lnTo>
                  <a:lnTo>
                    <a:pt x="1206189" y="660399"/>
                  </a:lnTo>
                  <a:lnTo>
                    <a:pt x="1188994" y="711199"/>
                  </a:lnTo>
                  <a:lnTo>
                    <a:pt x="1185308" y="736599"/>
                  </a:lnTo>
                  <a:close/>
                </a:path>
                <a:path w="4350384" h="1943100">
                  <a:moveTo>
                    <a:pt x="2827096" y="736599"/>
                  </a:moveTo>
                  <a:lnTo>
                    <a:pt x="2815369" y="736599"/>
                  </a:lnTo>
                  <a:lnTo>
                    <a:pt x="2806025" y="723899"/>
                  </a:lnTo>
                  <a:lnTo>
                    <a:pt x="2802460" y="711199"/>
                  </a:lnTo>
                  <a:lnTo>
                    <a:pt x="2802438" y="660399"/>
                  </a:lnTo>
                  <a:lnTo>
                    <a:pt x="2799170" y="622299"/>
                  </a:lnTo>
                  <a:lnTo>
                    <a:pt x="2792641" y="571499"/>
                  </a:lnTo>
                  <a:lnTo>
                    <a:pt x="2782834" y="520699"/>
                  </a:lnTo>
                  <a:lnTo>
                    <a:pt x="2769737" y="469899"/>
                  </a:lnTo>
                  <a:lnTo>
                    <a:pt x="2753332" y="431799"/>
                  </a:lnTo>
                  <a:lnTo>
                    <a:pt x="2733607" y="380999"/>
                  </a:lnTo>
                  <a:lnTo>
                    <a:pt x="2710544" y="342899"/>
                  </a:lnTo>
                  <a:lnTo>
                    <a:pt x="2684130" y="292099"/>
                  </a:lnTo>
                  <a:lnTo>
                    <a:pt x="2654276" y="253999"/>
                  </a:lnTo>
                  <a:lnTo>
                    <a:pt x="2621214" y="215899"/>
                  </a:lnTo>
                  <a:lnTo>
                    <a:pt x="2585228" y="190499"/>
                  </a:lnTo>
                  <a:lnTo>
                    <a:pt x="2546601" y="152399"/>
                  </a:lnTo>
                  <a:lnTo>
                    <a:pt x="2505617" y="126999"/>
                  </a:lnTo>
                  <a:lnTo>
                    <a:pt x="2462559" y="101599"/>
                  </a:lnTo>
                  <a:lnTo>
                    <a:pt x="2417712" y="76199"/>
                  </a:lnTo>
                  <a:lnTo>
                    <a:pt x="2371359" y="63499"/>
                  </a:lnTo>
                  <a:lnTo>
                    <a:pt x="2226101" y="25399"/>
                  </a:lnTo>
                  <a:lnTo>
                    <a:pt x="2378038" y="25399"/>
                  </a:lnTo>
                  <a:lnTo>
                    <a:pt x="2424557" y="38099"/>
                  </a:lnTo>
                  <a:lnTo>
                    <a:pt x="2470020" y="63499"/>
                  </a:lnTo>
                  <a:lnTo>
                    <a:pt x="2511951" y="88899"/>
                  </a:lnTo>
                  <a:lnTo>
                    <a:pt x="2552140" y="114299"/>
                  </a:lnTo>
                  <a:lnTo>
                    <a:pt x="2590402" y="139699"/>
                  </a:lnTo>
                  <a:lnTo>
                    <a:pt x="2626553" y="165099"/>
                  </a:lnTo>
                  <a:lnTo>
                    <a:pt x="2660411" y="203199"/>
                  </a:lnTo>
                  <a:lnTo>
                    <a:pt x="2691792" y="241299"/>
                  </a:lnTo>
                  <a:lnTo>
                    <a:pt x="2720511" y="279399"/>
                  </a:lnTo>
                  <a:lnTo>
                    <a:pt x="2746386" y="317499"/>
                  </a:lnTo>
                  <a:lnTo>
                    <a:pt x="2769239" y="355599"/>
                  </a:lnTo>
                  <a:lnTo>
                    <a:pt x="2789040" y="406399"/>
                  </a:lnTo>
                  <a:lnTo>
                    <a:pt x="2805820" y="444499"/>
                  </a:lnTo>
                  <a:lnTo>
                    <a:pt x="2819613" y="495299"/>
                  </a:lnTo>
                  <a:lnTo>
                    <a:pt x="2830451" y="533399"/>
                  </a:lnTo>
                  <a:lnTo>
                    <a:pt x="2838366" y="584199"/>
                  </a:lnTo>
                  <a:lnTo>
                    <a:pt x="2843392" y="634999"/>
                  </a:lnTo>
                  <a:lnTo>
                    <a:pt x="2845561" y="673099"/>
                  </a:lnTo>
                  <a:lnTo>
                    <a:pt x="2915449" y="673099"/>
                  </a:lnTo>
                  <a:lnTo>
                    <a:pt x="2875883" y="698499"/>
                  </a:lnTo>
                  <a:lnTo>
                    <a:pt x="2837811" y="723899"/>
                  </a:lnTo>
                  <a:lnTo>
                    <a:pt x="2827096" y="736599"/>
                  </a:lnTo>
                  <a:close/>
                </a:path>
                <a:path w="4350384" h="1943100">
                  <a:moveTo>
                    <a:pt x="2915449" y="673099"/>
                  </a:moveTo>
                  <a:lnTo>
                    <a:pt x="2845561" y="673099"/>
                  </a:lnTo>
                  <a:lnTo>
                    <a:pt x="2879309" y="660399"/>
                  </a:lnTo>
                  <a:lnTo>
                    <a:pt x="2914086" y="634999"/>
                  </a:lnTo>
                  <a:lnTo>
                    <a:pt x="2949908" y="609599"/>
                  </a:lnTo>
                  <a:lnTo>
                    <a:pt x="2986791" y="596899"/>
                  </a:lnTo>
                  <a:lnTo>
                    <a:pt x="3034931" y="584199"/>
                  </a:lnTo>
                  <a:lnTo>
                    <a:pt x="3084523" y="558799"/>
                  </a:lnTo>
                  <a:lnTo>
                    <a:pt x="3135163" y="558799"/>
                  </a:lnTo>
                  <a:lnTo>
                    <a:pt x="3186447" y="546099"/>
                  </a:lnTo>
                  <a:lnTo>
                    <a:pt x="3289333" y="546099"/>
                  </a:lnTo>
                  <a:lnTo>
                    <a:pt x="3340128" y="558799"/>
                  </a:lnTo>
                  <a:lnTo>
                    <a:pt x="3391518" y="584199"/>
                  </a:lnTo>
                  <a:lnTo>
                    <a:pt x="3132721" y="584199"/>
                  </a:lnTo>
                  <a:lnTo>
                    <a:pt x="3042265" y="609599"/>
                  </a:lnTo>
                  <a:lnTo>
                    <a:pt x="2998726" y="634999"/>
                  </a:lnTo>
                  <a:lnTo>
                    <a:pt x="2956426" y="647699"/>
                  </a:lnTo>
                  <a:lnTo>
                    <a:pt x="2915449" y="673099"/>
                  </a:lnTo>
                  <a:close/>
                </a:path>
                <a:path w="4350384" h="1943100">
                  <a:moveTo>
                    <a:pt x="3579446" y="800099"/>
                  </a:moveTo>
                  <a:lnTo>
                    <a:pt x="3571009" y="800099"/>
                  </a:lnTo>
                  <a:lnTo>
                    <a:pt x="3563242" y="787399"/>
                  </a:lnTo>
                  <a:lnTo>
                    <a:pt x="3557981" y="787399"/>
                  </a:lnTo>
                  <a:lnTo>
                    <a:pt x="3531843" y="736599"/>
                  </a:lnTo>
                  <a:lnTo>
                    <a:pt x="3500038" y="698499"/>
                  </a:lnTo>
                  <a:lnTo>
                    <a:pt x="3463224" y="660399"/>
                  </a:lnTo>
                  <a:lnTo>
                    <a:pt x="3422062" y="634999"/>
                  </a:lnTo>
                  <a:lnTo>
                    <a:pt x="3377210" y="609599"/>
                  </a:lnTo>
                  <a:lnTo>
                    <a:pt x="3329328" y="596899"/>
                  </a:lnTo>
                  <a:lnTo>
                    <a:pt x="3279075" y="584199"/>
                  </a:lnTo>
                  <a:lnTo>
                    <a:pt x="3391518" y="584199"/>
                  </a:lnTo>
                  <a:lnTo>
                    <a:pt x="3439796" y="596899"/>
                  </a:lnTo>
                  <a:lnTo>
                    <a:pt x="3484286" y="634999"/>
                  </a:lnTo>
                  <a:lnTo>
                    <a:pt x="3524313" y="660399"/>
                  </a:lnTo>
                  <a:lnTo>
                    <a:pt x="3559204" y="711199"/>
                  </a:lnTo>
                  <a:lnTo>
                    <a:pt x="3588282" y="749299"/>
                  </a:lnTo>
                  <a:lnTo>
                    <a:pt x="3679752" y="749299"/>
                  </a:lnTo>
                  <a:lnTo>
                    <a:pt x="3632737" y="761999"/>
                  </a:lnTo>
                  <a:lnTo>
                    <a:pt x="3586715" y="787399"/>
                  </a:lnTo>
                  <a:lnTo>
                    <a:pt x="3579446" y="800099"/>
                  </a:lnTo>
                  <a:close/>
                </a:path>
                <a:path w="4350384" h="1943100">
                  <a:moveTo>
                    <a:pt x="3679752" y="749299"/>
                  </a:moveTo>
                  <a:lnTo>
                    <a:pt x="3588282" y="749299"/>
                  </a:lnTo>
                  <a:lnTo>
                    <a:pt x="3632415" y="723899"/>
                  </a:lnTo>
                  <a:lnTo>
                    <a:pt x="3677392" y="711199"/>
                  </a:lnTo>
                  <a:lnTo>
                    <a:pt x="3723263" y="685799"/>
                  </a:lnTo>
                  <a:lnTo>
                    <a:pt x="3817890" y="660399"/>
                  </a:lnTo>
                  <a:lnTo>
                    <a:pt x="3863740" y="647699"/>
                  </a:lnTo>
                  <a:lnTo>
                    <a:pt x="4052122" y="647699"/>
                  </a:lnTo>
                  <a:lnTo>
                    <a:pt x="4097822" y="660399"/>
                  </a:lnTo>
                  <a:lnTo>
                    <a:pt x="4141908" y="673099"/>
                  </a:lnTo>
                  <a:lnTo>
                    <a:pt x="4162879" y="685799"/>
                  </a:lnTo>
                  <a:lnTo>
                    <a:pt x="3877190" y="685799"/>
                  </a:lnTo>
                  <a:lnTo>
                    <a:pt x="3727732" y="723899"/>
                  </a:lnTo>
                  <a:lnTo>
                    <a:pt x="3679752" y="749299"/>
                  </a:lnTo>
                  <a:close/>
                </a:path>
                <a:path w="4350384" h="1943100">
                  <a:moveTo>
                    <a:pt x="3396108" y="1752599"/>
                  </a:moveTo>
                  <a:lnTo>
                    <a:pt x="3268973" y="1752599"/>
                  </a:lnTo>
                  <a:lnTo>
                    <a:pt x="3368957" y="1727199"/>
                  </a:lnTo>
                  <a:lnTo>
                    <a:pt x="3416581" y="1701799"/>
                  </a:lnTo>
                  <a:lnTo>
                    <a:pt x="3462056" y="1676399"/>
                  </a:lnTo>
                  <a:lnTo>
                    <a:pt x="3504955" y="1650999"/>
                  </a:lnTo>
                  <a:lnTo>
                    <a:pt x="3542572" y="1612899"/>
                  </a:lnTo>
                  <a:lnTo>
                    <a:pt x="3576560" y="1574799"/>
                  </a:lnTo>
                  <a:lnTo>
                    <a:pt x="3606663" y="1536699"/>
                  </a:lnTo>
                  <a:lnTo>
                    <a:pt x="3632624" y="1498599"/>
                  </a:lnTo>
                  <a:lnTo>
                    <a:pt x="3654184" y="1447799"/>
                  </a:lnTo>
                  <a:lnTo>
                    <a:pt x="3671087" y="1396999"/>
                  </a:lnTo>
                  <a:lnTo>
                    <a:pt x="3683077" y="1358899"/>
                  </a:lnTo>
                  <a:lnTo>
                    <a:pt x="3689895" y="1308099"/>
                  </a:lnTo>
                  <a:lnTo>
                    <a:pt x="3693349" y="1295399"/>
                  </a:lnTo>
                  <a:lnTo>
                    <a:pt x="3876846" y="1295399"/>
                  </a:lnTo>
                  <a:lnTo>
                    <a:pt x="4081630" y="1244599"/>
                  </a:lnTo>
                  <a:lnTo>
                    <a:pt x="4127136" y="1219199"/>
                  </a:lnTo>
                  <a:lnTo>
                    <a:pt x="4170676" y="1193799"/>
                  </a:lnTo>
                  <a:lnTo>
                    <a:pt x="4210834" y="1168399"/>
                  </a:lnTo>
                  <a:lnTo>
                    <a:pt x="4246196" y="1130299"/>
                  </a:lnTo>
                  <a:lnTo>
                    <a:pt x="4275347" y="1092199"/>
                  </a:lnTo>
                  <a:lnTo>
                    <a:pt x="4296871" y="1054099"/>
                  </a:lnTo>
                  <a:lnTo>
                    <a:pt x="4306634" y="1003299"/>
                  </a:lnTo>
                  <a:lnTo>
                    <a:pt x="4306471" y="952499"/>
                  </a:lnTo>
                  <a:lnTo>
                    <a:pt x="4297263" y="901699"/>
                  </a:lnTo>
                  <a:lnTo>
                    <a:pt x="4279892" y="863599"/>
                  </a:lnTo>
                  <a:lnTo>
                    <a:pt x="4256035" y="825499"/>
                  </a:lnTo>
                  <a:lnTo>
                    <a:pt x="4227067" y="787399"/>
                  </a:lnTo>
                  <a:lnTo>
                    <a:pt x="4193618" y="761999"/>
                  </a:lnTo>
                  <a:lnTo>
                    <a:pt x="4156316" y="736599"/>
                  </a:lnTo>
                  <a:lnTo>
                    <a:pt x="4115789" y="711199"/>
                  </a:lnTo>
                  <a:lnTo>
                    <a:pt x="4072667" y="698499"/>
                  </a:lnTo>
                  <a:lnTo>
                    <a:pt x="4027577" y="685799"/>
                  </a:lnTo>
                  <a:lnTo>
                    <a:pt x="4162879" y="685799"/>
                  </a:lnTo>
                  <a:lnTo>
                    <a:pt x="4223122" y="723899"/>
                  </a:lnTo>
                  <a:lnTo>
                    <a:pt x="4258000" y="761999"/>
                  </a:lnTo>
                  <a:lnTo>
                    <a:pt x="4288182" y="800099"/>
                  </a:lnTo>
                  <a:lnTo>
                    <a:pt x="4313068" y="838199"/>
                  </a:lnTo>
                  <a:lnTo>
                    <a:pt x="4332059" y="876299"/>
                  </a:lnTo>
                  <a:lnTo>
                    <a:pt x="4344557" y="914399"/>
                  </a:lnTo>
                  <a:lnTo>
                    <a:pt x="4349962" y="965199"/>
                  </a:lnTo>
                  <a:lnTo>
                    <a:pt x="4347675" y="1015999"/>
                  </a:lnTo>
                  <a:lnTo>
                    <a:pt x="4337098" y="1054099"/>
                  </a:lnTo>
                  <a:lnTo>
                    <a:pt x="4317366" y="1104899"/>
                  </a:lnTo>
                  <a:lnTo>
                    <a:pt x="4291175" y="1142999"/>
                  </a:lnTo>
                  <a:lnTo>
                    <a:pt x="4259563" y="1181099"/>
                  </a:lnTo>
                  <a:lnTo>
                    <a:pt x="4223568" y="1206499"/>
                  </a:lnTo>
                  <a:lnTo>
                    <a:pt x="4184227" y="1231899"/>
                  </a:lnTo>
                  <a:lnTo>
                    <a:pt x="4142576" y="1257299"/>
                  </a:lnTo>
                  <a:lnTo>
                    <a:pt x="4099654" y="1269999"/>
                  </a:lnTo>
                  <a:lnTo>
                    <a:pt x="4048835" y="1295399"/>
                  </a:lnTo>
                  <a:lnTo>
                    <a:pt x="3944465" y="1320799"/>
                  </a:lnTo>
                  <a:lnTo>
                    <a:pt x="3730296" y="1320799"/>
                  </a:lnTo>
                  <a:lnTo>
                    <a:pt x="3722664" y="1371599"/>
                  </a:lnTo>
                  <a:lnTo>
                    <a:pt x="3711053" y="1409699"/>
                  </a:lnTo>
                  <a:lnTo>
                    <a:pt x="3695621" y="1460499"/>
                  </a:lnTo>
                  <a:lnTo>
                    <a:pt x="3676529" y="1498599"/>
                  </a:lnTo>
                  <a:lnTo>
                    <a:pt x="3653934" y="1536699"/>
                  </a:lnTo>
                  <a:lnTo>
                    <a:pt x="3626156" y="1574799"/>
                  </a:lnTo>
                  <a:lnTo>
                    <a:pt x="3594900" y="1612899"/>
                  </a:lnTo>
                  <a:lnTo>
                    <a:pt x="3560442" y="1650999"/>
                  </a:lnTo>
                  <a:lnTo>
                    <a:pt x="3523058" y="1676399"/>
                  </a:lnTo>
                  <a:lnTo>
                    <a:pt x="3483024" y="1714499"/>
                  </a:lnTo>
                  <a:lnTo>
                    <a:pt x="3440615" y="1727199"/>
                  </a:lnTo>
                  <a:lnTo>
                    <a:pt x="3396108" y="1752599"/>
                  </a:lnTo>
                  <a:close/>
                </a:path>
                <a:path w="4350384" h="1943100">
                  <a:moveTo>
                    <a:pt x="994273" y="723899"/>
                  </a:moveTo>
                  <a:lnTo>
                    <a:pt x="749284" y="723899"/>
                  </a:lnTo>
                  <a:lnTo>
                    <a:pt x="798123" y="711199"/>
                  </a:lnTo>
                  <a:lnTo>
                    <a:pt x="945250" y="711199"/>
                  </a:lnTo>
                  <a:lnTo>
                    <a:pt x="994273" y="723899"/>
                  </a:lnTo>
                  <a:close/>
                </a:path>
                <a:path w="4350384" h="1943100">
                  <a:moveTo>
                    <a:pt x="446842" y="1422399"/>
                  </a:moveTo>
                  <a:lnTo>
                    <a:pt x="256997" y="1422399"/>
                  </a:lnTo>
                  <a:lnTo>
                    <a:pt x="166013" y="1396999"/>
                  </a:lnTo>
                  <a:lnTo>
                    <a:pt x="123003" y="1384299"/>
                  </a:lnTo>
                  <a:lnTo>
                    <a:pt x="87485" y="1358899"/>
                  </a:lnTo>
                  <a:lnTo>
                    <a:pt x="55338" y="1333499"/>
                  </a:lnTo>
                  <a:lnTo>
                    <a:pt x="9549" y="1269999"/>
                  </a:lnTo>
                  <a:lnTo>
                    <a:pt x="0" y="1219199"/>
                  </a:lnTo>
                  <a:lnTo>
                    <a:pt x="5054" y="1168399"/>
                  </a:lnTo>
                  <a:lnTo>
                    <a:pt x="21193" y="1117599"/>
                  </a:lnTo>
                  <a:lnTo>
                    <a:pt x="44900" y="1079499"/>
                  </a:lnTo>
                  <a:lnTo>
                    <a:pt x="71976" y="1041399"/>
                  </a:lnTo>
                  <a:lnTo>
                    <a:pt x="102099" y="1003299"/>
                  </a:lnTo>
                  <a:lnTo>
                    <a:pt x="134923" y="965199"/>
                  </a:lnTo>
                  <a:lnTo>
                    <a:pt x="170098" y="939799"/>
                  </a:lnTo>
                  <a:lnTo>
                    <a:pt x="207278" y="914399"/>
                  </a:lnTo>
                  <a:lnTo>
                    <a:pt x="246113" y="876299"/>
                  </a:lnTo>
                  <a:lnTo>
                    <a:pt x="286257" y="850899"/>
                  </a:lnTo>
                  <a:lnTo>
                    <a:pt x="327360" y="838199"/>
                  </a:lnTo>
                  <a:lnTo>
                    <a:pt x="417131" y="787399"/>
                  </a:lnTo>
                  <a:lnTo>
                    <a:pt x="652313" y="723899"/>
                  </a:lnTo>
                  <a:lnTo>
                    <a:pt x="1091890" y="723899"/>
                  </a:lnTo>
                  <a:lnTo>
                    <a:pt x="1140349" y="736599"/>
                  </a:lnTo>
                  <a:lnTo>
                    <a:pt x="1185308" y="736599"/>
                  </a:lnTo>
                  <a:lnTo>
                    <a:pt x="1183464" y="749299"/>
                  </a:lnTo>
                  <a:lnTo>
                    <a:pt x="720397" y="749299"/>
                  </a:lnTo>
                  <a:lnTo>
                    <a:pt x="672513" y="761999"/>
                  </a:lnTo>
                  <a:lnTo>
                    <a:pt x="624280" y="761999"/>
                  </a:lnTo>
                  <a:lnTo>
                    <a:pt x="480087" y="800099"/>
                  </a:lnTo>
                  <a:lnTo>
                    <a:pt x="433064" y="825499"/>
                  </a:lnTo>
                  <a:lnTo>
                    <a:pt x="386999" y="838199"/>
                  </a:lnTo>
                  <a:lnTo>
                    <a:pt x="342152" y="863599"/>
                  </a:lnTo>
                  <a:lnTo>
                    <a:pt x="298786" y="888999"/>
                  </a:lnTo>
                  <a:lnTo>
                    <a:pt x="257162" y="914399"/>
                  </a:lnTo>
                  <a:lnTo>
                    <a:pt x="217543" y="939799"/>
                  </a:lnTo>
                  <a:lnTo>
                    <a:pt x="180190" y="977899"/>
                  </a:lnTo>
                  <a:lnTo>
                    <a:pt x="145364" y="1015999"/>
                  </a:lnTo>
                  <a:lnTo>
                    <a:pt x="113328" y="1054099"/>
                  </a:lnTo>
                  <a:lnTo>
                    <a:pt x="84344" y="1092199"/>
                  </a:lnTo>
                  <a:lnTo>
                    <a:pt x="61461" y="1130299"/>
                  </a:lnTo>
                  <a:lnTo>
                    <a:pt x="46587" y="1181099"/>
                  </a:lnTo>
                  <a:lnTo>
                    <a:pt x="43974" y="1219199"/>
                  </a:lnTo>
                  <a:lnTo>
                    <a:pt x="57874" y="1269999"/>
                  </a:lnTo>
                  <a:lnTo>
                    <a:pt x="110062" y="1320799"/>
                  </a:lnTo>
                  <a:lnTo>
                    <a:pt x="143818" y="1346199"/>
                  </a:lnTo>
                  <a:lnTo>
                    <a:pt x="321510" y="1396999"/>
                  </a:lnTo>
                  <a:lnTo>
                    <a:pt x="538858" y="1396999"/>
                  </a:lnTo>
                  <a:lnTo>
                    <a:pt x="446842" y="1422399"/>
                  </a:lnTo>
                  <a:close/>
                </a:path>
                <a:path w="4350384" h="1943100">
                  <a:moveTo>
                    <a:pt x="1181621" y="761999"/>
                  </a:moveTo>
                  <a:lnTo>
                    <a:pt x="1009122" y="761999"/>
                  </a:lnTo>
                  <a:lnTo>
                    <a:pt x="961038" y="749299"/>
                  </a:lnTo>
                  <a:lnTo>
                    <a:pt x="1183464" y="749299"/>
                  </a:lnTo>
                  <a:lnTo>
                    <a:pt x="1181621" y="761999"/>
                  </a:lnTo>
                  <a:close/>
                </a:path>
                <a:path w="4350384" h="1943100">
                  <a:moveTo>
                    <a:pt x="1170868" y="774699"/>
                  </a:moveTo>
                  <a:lnTo>
                    <a:pt x="1152539" y="774699"/>
                  </a:lnTo>
                  <a:lnTo>
                    <a:pt x="1104913" y="761999"/>
                  </a:lnTo>
                  <a:lnTo>
                    <a:pt x="1178350" y="761999"/>
                  </a:lnTo>
                  <a:lnTo>
                    <a:pt x="1170868" y="774699"/>
                  </a:lnTo>
                  <a:close/>
                </a:path>
                <a:path w="4350384" h="1943100">
                  <a:moveTo>
                    <a:pt x="3771398" y="1295399"/>
                  </a:moveTo>
                  <a:lnTo>
                    <a:pt x="3700681" y="1295399"/>
                  </a:lnTo>
                  <a:lnTo>
                    <a:pt x="3709890" y="1282699"/>
                  </a:lnTo>
                  <a:lnTo>
                    <a:pt x="3718977" y="1282699"/>
                  </a:lnTo>
                  <a:lnTo>
                    <a:pt x="3771398" y="1295399"/>
                  </a:lnTo>
                  <a:close/>
                </a:path>
                <a:path w="4350384" h="1943100">
                  <a:moveTo>
                    <a:pt x="3837761" y="1333499"/>
                  </a:moveTo>
                  <a:lnTo>
                    <a:pt x="3784026" y="1333499"/>
                  </a:lnTo>
                  <a:lnTo>
                    <a:pt x="3730296" y="1320799"/>
                  </a:lnTo>
                  <a:lnTo>
                    <a:pt x="3891307" y="1320799"/>
                  </a:lnTo>
                  <a:lnTo>
                    <a:pt x="3837761" y="1333499"/>
                  </a:lnTo>
                  <a:close/>
                </a:path>
                <a:path w="4350384" h="1943100">
                  <a:moveTo>
                    <a:pt x="906039" y="1841499"/>
                  </a:moveTo>
                  <a:lnTo>
                    <a:pt x="853477" y="1841499"/>
                  </a:lnTo>
                  <a:lnTo>
                    <a:pt x="752056" y="1816099"/>
                  </a:lnTo>
                  <a:lnTo>
                    <a:pt x="705000" y="1803399"/>
                  </a:lnTo>
                  <a:lnTo>
                    <a:pt x="661583" y="1777999"/>
                  </a:lnTo>
                  <a:lnTo>
                    <a:pt x="622707" y="1739899"/>
                  </a:lnTo>
                  <a:lnTo>
                    <a:pt x="589272" y="1701799"/>
                  </a:lnTo>
                  <a:lnTo>
                    <a:pt x="563135" y="1650999"/>
                  </a:lnTo>
                  <a:lnTo>
                    <a:pt x="543985" y="1600199"/>
                  </a:lnTo>
                  <a:lnTo>
                    <a:pt x="531903" y="1549399"/>
                  </a:lnTo>
                  <a:lnTo>
                    <a:pt x="526967" y="1498599"/>
                  </a:lnTo>
                  <a:lnTo>
                    <a:pt x="529259" y="1447799"/>
                  </a:lnTo>
                  <a:lnTo>
                    <a:pt x="538858" y="1396999"/>
                  </a:lnTo>
                  <a:lnTo>
                    <a:pt x="370385" y="1396999"/>
                  </a:lnTo>
                  <a:lnTo>
                    <a:pt x="419215" y="1384299"/>
                  </a:lnTo>
                  <a:lnTo>
                    <a:pt x="467493" y="1384299"/>
                  </a:lnTo>
                  <a:lnTo>
                    <a:pt x="560364" y="1358899"/>
                  </a:lnTo>
                  <a:lnTo>
                    <a:pt x="589996" y="1358899"/>
                  </a:lnTo>
                  <a:lnTo>
                    <a:pt x="589708" y="1371599"/>
                  </a:lnTo>
                  <a:lnTo>
                    <a:pt x="577231" y="1422399"/>
                  </a:lnTo>
                  <a:lnTo>
                    <a:pt x="570802" y="1460499"/>
                  </a:lnTo>
                  <a:lnTo>
                    <a:pt x="570300" y="1511299"/>
                  </a:lnTo>
                  <a:lnTo>
                    <a:pt x="575602" y="1549399"/>
                  </a:lnTo>
                  <a:lnTo>
                    <a:pt x="588995" y="1600199"/>
                  </a:lnTo>
                  <a:lnTo>
                    <a:pt x="609779" y="1650999"/>
                  </a:lnTo>
                  <a:lnTo>
                    <a:pt x="637597" y="1689099"/>
                  </a:lnTo>
                  <a:lnTo>
                    <a:pt x="672090" y="1727199"/>
                  </a:lnTo>
                  <a:lnTo>
                    <a:pt x="712901" y="1765299"/>
                  </a:lnTo>
                  <a:lnTo>
                    <a:pt x="759672" y="1777999"/>
                  </a:lnTo>
                  <a:lnTo>
                    <a:pt x="804890" y="1803399"/>
                  </a:lnTo>
                  <a:lnTo>
                    <a:pt x="1038022" y="1803399"/>
                  </a:lnTo>
                  <a:lnTo>
                    <a:pt x="995755" y="1816099"/>
                  </a:lnTo>
                  <a:lnTo>
                    <a:pt x="906039" y="1841499"/>
                  </a:lnTo>
                  <a:close/>
                </a:path>
                <a:path w="4350384" h="1943100">
                  <a:moveTo>
                    <a:pt x="2568776" y="1879599"/>
                  </a:moveTo>
                  <a:lnTo>
                    <a:pt x="2422137" y="1879599"/>
                  </a:lnTo>
                  <a:lnTo>
                    <a:pt x="2515994" y="1854199"/>
                  </a:lnTo>
                  <a:lnTo>
                    <a:pt x="2614949" y="1828799"/>
                  </a:lnTo>
                  <a:lnTo>
                    <a:pt x="2661823" y="1803399"/>
                  </a:lnTo>
                  <a:lnTo>
                    <a:pt x="2706638" y="1777999"/>
                  </a:lnTo>
                  <a:lnTo>
                    <a:pt x="2749151" y="1739899"/>
                  </a:lnTo>
                  <a:lnTo>
                    <a:pt x="2789119" y="1701799"/>
                  </a:lnTo>
                  <a:lnTo>
                    <a:pt x="2826300" y="1676399"/>
                  </a:lnTo>
                  <a:lnTo>
                    <a:pt x="2860450" y="1625599"/>
                  </a:lnTo>
                  <a:lnTo>
                    <a:pt x="2894582" y="1625599"/>
                  </a:lnTo>
                  <a:lnTo>
                    <a:pt x="2933723" y="1650999"/>
                  </a:lnTo>
                  <a:lnTo>
                    <a:pt x="2947649" y="1663699"/>
                  </a:lnTo>
                  <a:lnTo>
                    <a:pt x="2879780" y="1663699"/>
                  </a:lnTo>
                  <a:lnTo>
                    <a:pt x="2848840" y="1701799"/>
                  </a:lnTo>
                  <a:lnTo>
                    <a:pt x="2815755" y="1727199"/>
                  </a:lnTo>
                  <a:lnTo>
                    <a:pt x="2780639" y="1765299"/>
                  </a:lnTo>
                  <a:lnTo>
                    <a:pt x="2743605" y="1790699"/>
                  </a:lnTo>
                  <a:lnTo>
                    <a:pt x="2704766" y="1816099"/>
                  </a:lnTo>
                  <a:lnTo>
                    <a:pt x="2660837" y="1841499"/>
                  </a:lnTo>
                  <a:lnTo>
                    <a:pt x="2615441" y="1866899"/>
                  </a:lnTo>
                  <a:lnTo>
                    <a:pt x="2568776" y="1879599"/>
                  </a:lnTo>
                  <a:close/>
                </a:path>
                <a:path w="4350384" h="1943100">
                  <a:moveTo>
                    <a:pt x="3301903" y="1777999"/>
                  </a:moveTo>
                  <a:lnTo>
                    <a:pt x="3103414" y="1777999"/>
                  </a:lnTo>
                  <a:lnTo>
                    <a:pt x="3055308" y="1765299"/>
                  </a:lnTo>
                  <a:lnTo>
                    <a:pt x="3008530" y="1739899"/>
                  </a:lnTo>
                  <a:lnTo>
                    <a:pt x="2963442" y="1727199"/>
                  </a:lnTo>
                  <a:lnTo>
                    <a:pt x="2920405" y="1701799"/>
                  </a:lnTo>
                  <a:lnTo>
                    <a:pt x="2879780" y="1663699"/>
                  </a:lnTo>
                  <a:lnTo>
                    <a:pt x="2947649" y="1663699"/>
                  </a:lnTo>
                  <a:lnTo>
                    <a:pt x="2975502" y="1689099"/>
                  </a:lnTo>
                  <a:lnTo>
                    <a:pt x="3019608" y="1701799"/>
                  </a:lnTo>
                  <a:lnTo>
                    <a:pt x="3065733" y="1727199"/>
                  </a:lnTo>
                  <a:lnTo>
                    <a:pt x="3113567" y="1739899"/>
                  </a:lnTo>
                  <a:lnTo>
                    <a:pt x="3165523" y="1752599"/>
                  </a:lnTo>
                  <a:lnTo>
                    <a:pt x="3396108" y="1752599"/>
                  </a:lnTo>
                  <a:lnTo>
                    <a:pt x="3301903" y="1777999"/>
                  </a:lnTo>
                  <a:close/>
                </a:path>
                <a:path w="4350384" h="1943100">
                  <a:moveTo>
                    <a:pt x="1597877" y="1917699"/>
                  </a:moveTo>
                  <a:lnTo>
                    <a:pt x="1427800" y="1917699"/>
                  </a:lnTo>
                  <a:lnTo>
                    <a:pt x="1476620" y="1904999"/>
                  </a:lnTo>
                  <a:lnTo>
                    <a:pt x="1526507" y="1904999"/>
                  </a:lnTo>
                  <a:lnTo>
                    <a:pt x="1574666" y="1892299"/>
                  </a:lnTo>
                  <a:lnTo>
                    <a:pt x="1621046" y="1866899"/>
                  </a:lnTo>
                  <a:lnTo>
                    <a:pt x="1665597" y="1841499"/>
                  </a:lnTo>
                  <a:lnTo>
                    <a:pt x="1708267" y="1816099"/>
                  </a:lnTo>
                  <a:lnTo>
                    <a:pt x="1749006" y="1790699"/>
                  </a:lnTo>
                  <a:lnTo>
                    <a:pt x="1787762" y="1765299"/>
                  </a:lnTo>
                  <a:lnTo>
                    <a:pt x="1824486" y="1727199"/>
                  </a:lnTo>
                  <a:lnTo>
                    <a:pt x="1859126" y="1689099"/>
                  </a:lnTo>
                  <a:lnTo>
                    <a:pt x="1866442" y="1689099"/>
                  </a:lnTo>
                  <a:lnTo>
                    <a:pt x="1875604" y="1676399"/>
                  </a:lnTo>
                  <a:lnTo>
                    <a:pt x="1885059" y="1676399"/>
                  </a:lnTo>
                  <a:lnTo>
                    <a:pt x="1893258" y="1689099"/>
                  </a:lnTo>
                  <a:lnTo>
                    <a:pt x="1929777" y="1714499"/>
                  </a:lnTo>
                  <a:lnTo>
                    <a:pt x="1942691" y="1727199"/>
                  </a:lnTo>
                  <a:lnTo>
                    <a:pt x="1876192" y="1727199"/>
                  </a:lnTo>
                  <a:lnTo>
                    <a:pt x="1841772" y="1765299"/>
                  </a:lnTo>
                  <a:lnTo>
                    <a:pt x="1805565" y="1790699"/>
                  </a:lnTo>
                  <a:lnTo>
                    <a:pt x="1767448" y="1828799"/>
                  </a:lnTo>
                  <a:lnTo>
                    <a:pt x="1727299" y="1854199"/>
                  </a:lnTo>
                  <a:lnTo>
                    <a:pt x="1685778" y="1879599"/>
                  </a:lnTo>
                  <a:lnTo>
                    <a:pt x="1642555" y="1892299"/>
                  </a:lnTo>
                  <a:lnTo>
                    <a:pt x="1597877" y="1917699"/>
                  </a:lnTo>
                  <a:close/>
                </a:path>
                <a:path w="4350384" h="1943100">
                  <a:moveTo>
                    <a:pt x="1038022" y="1803399"/>
                  </a:moveTo>
                  <a:lnTo>
                    <a:pt x="898466" y="1803399"/>
                  </a:lnTo>
                  <a:lnTo>
                    <a:pt x="989891" y="1777999"/>
                  </a:lnTo>
                  <a:lnTo>
                    <a:pt x="1032421" y="1765299"/>
                  </a:lnTo>
                  <a:lnTo>
                    <a:pt x="1071562" y="1739899"/>
                  </a:lnTo>
                  <a:lnTo>
                    <a:pt x="1079762" y="1727199"/>
                  </a:lnTo>
                  <a:lnTo>
                    <a:pt x="1098219" y="1727199"/>
                  </a:lnTo>
                  <a:lnTo>
                    <a:pt x="1104998" y="1739899"/>
                  </a:lnTo>
                  <a:lnTo>
                    <a:pt x="1133437" y="1777999"/>
                  </a:lnTo>
                  <a:lnTo>
                    <a:pt x="1077831" y="1777999"/>
                  </a:lnTo>
                  <a:lnTo>
                    <a:pt x="1038022" y="1803399"/>
                  </a:lnTo>
                  <a:close/>
                </a:path>
                <a:path w="4350384" h="1943100">
                  <a:moveTo>
                    <a:pt x="2423131" y="1917699"/>
                  </a:moveTo>
                  <a:lnTo>
                    <a:pt x="2273151" y="1917699"/>
                  </a:lnTo>
                  <a:lnTo>
                    <a:pt x="2082576" y="1866899"/>
                  </a:lnTo>
                  <a:lnTo>
                    <a:pt x="2037808" y="1841499"/>
                  </a:lnTo>
                  <a:lnTo>
                    <a:pt x="1994586" y="1816099"/>
                  </a:lnTo>
                  <a:lnTo>
                    <a:pt x="1953111" y="1790699"/>
                  </a:lnTo>
                  <a:lnTo>
                    <a:pt x="1913580" y="1765299"/>
                  </a:lnTo>
                  <a:lnTo>
                    <a:pt x="1876192" y="1727199"/>
                  </a:lnTo>
                  <a:lnTo>
                    <a:pt x="1942691" y="1727199"/>
                  </a:lnTo>
                  <a:lnTo>
                    <a:pt x="1968520" y="1752599"/>
                  </a:lnTo>
                  <a:lnTo>
                    <a:pt x="2009369" y="1777999"/>
                  </a:lnTo>
                  <a:lnTo>
                    <a:pt x="2052207" y="1803399"/>
                  </a:lnTo>
                  <a:lnTo>
                    <a:pt x="2096918" y="1828799"/>
                  </a:lnTo>
                  <a:lnTo>
                    <a:pt x="2280055" y="1879599"/>
                  </a:lnTo>
                  <a:lnTo>
                    <a:pt x="2568776" y="1879599"/>
                  </a:lnTo>
                  <a:lnTo>
                    <a:pt x="2423131" y="1917699"/>
                  </a:lnTo>
                  <a:close/>
                </a:path>
                <a:path w="4350384" h="1943100">
                  <a:moveTo>
                    <a:pt x="1505146" y="1943099"/>
                  </a:moveTo>
                  <a:lnTo>
                    <a:pt x="1361337" y="1943099"/>
                  </a:lnTo>
                  <a:lnTo>
                    <a:pt x="1266543" y="1917699"/>
                  </a:lnTo>
                  <a:lnTo>
                    <a:pt x="1222291" y="1904999"/>
                  </a:lnTo>
                  <a:lnTo>
                    <a:pt x="1180797" y="1879599"/>
                  </a:lnTo>
                  <a:lnTo>
                    <a:pt x="1142558" y="1854199"/>
                  </a:lnTo>
                  <a:lnTo>
                    <a:pt x="1108071" y="1816099"/>
                  </a:lnTo>
                  <a:lnTo>
                    <a:pt x="1077831" y="1777999"/>
                  </a:lnTo>
                  <a:lnTo>
                    <a:pt x="1133437" y="1777999"/>
                  </a:lnTo>
                  <a:lnTo>
                    <a:pt x="1166419" y="1816099"/>
                  </a:lnTo>
                  <a:lnTo>
                    <a:pt x="1203376" y="1841499"/>
                  </a:lnTo>
                  <a:lnTo>
                    <a:pt x="1243736" y="1866899"/>
                  </a:lnTo>
                  <a:lnTo>
                    <a:pt x="1286929" y="1892299"/>
                  </a:lnTo>
                  <a:lnTo>
                    <a:pt x="1332384" y="1904999"/>
                  </a:lnTo>
                  <a:lnTo>
                    <a:pt x="1379531" y="1904999"/>
                  </a:lnTo>
                  <a:lnTo>
                    <a:pt x="1427800" y="1917699"/>
                  </a:lnTo>
                  <a:lnTo>
                    <a:pt x="1597877" y="1917699"/>
                  </a:lnTo>
                  <a:lnTo>
                    <a:pt x="1505146" y="1943099"/>
                  </a:lnTo>
                  <a:close/>
                </a:path>
                <a:path w="4350384" h="1943100">
                  <a:moveTo>
                    <a:pt x="3202169" y="1790699"/>
                  </a:moveTo>
                  <a:lnTo>
                    <a:pt x="3152488" y="1777999"/>
                  </a:lnTo>
                  <a:lnTo>
                    <a:pt x="3252094" y="1777999"/>
                  </a:lnTo>
                  <a:lnTo>
                    <a:pt x="3202169" y="1790699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1262411" y="1382013"/>
            <a:ext cx="454025" cy="542290"/>
          </a:xfrm>
          <a:custGeom>
            <a:avLst/>
            <a:gdLst/>
            <a:ahLst/>
            <a:cxnLst/>
            <a:rect l="l" t="t" r="r" b="b"/>
            <a:pathLst>
              <a:path w="454025" h="542289">
                <a:moveTo>
                  <a:pt x="453491" y="294690"/>
                </a:moveTo>
                <a:lnTo>
                  <a:pt x="451688" y="289255"/>
                </a:lnTo>
                <a:lnTo>
                  <a:pt x="446239" y="286283"/>
                </a:lnTo>
                <a:lnTo>
                  <a:pt x="403745" y="280238"/>
                </a:lnTo>
                <a:lnTo>
                  <a:pt x="361835" y="271767"/>
                </a:lnTo>
                <a:lnTo>
                  <a:pt x="320357" y="261416"/>
                </a:lnTo>
                <a:lnTo>
                  <a:pt x="279184" y="249758"/>
                </a:lnTo>
                <a:lnTo>
                  <a:pt x="316738" y="229933"/>
                </a:lnTo>
                <a:lnTo>
                  <a:pt x="354647" y="210845"/>
                </a:lnTo>
                <a:lnTo>
                  <a:pt x="392785" y="192392"/>
                </a:lnTo>
                <a:lnTo>
                  <a:pt x="430999" y="174459"/>
                </a:lnTo>
                <a:lnTo>
                  <a:pt x="434860" y="170053"/>
                </a:lnTo>
                <a:lnTo>
                  <a:pt x="433997" y="164706"/>
                </a:lnTo>
                <a:lnTo>
                  <a:pt x="429793" y="160896"/>
                </a:lnTo>
                <a:lnTo>
                  <a:pt x="423659" y="161137"/>
                </a:lnTo>
                <a:lnTo>
                  <a:pt x="382092" y="180670"/>
                </a:lnTo>
                <a:lnTo>
                  <a:pt x="340614" y="200825"/>
                </a:lnTo>
                <a:lnTo>
                  <a:pt x="299415" y="221754"/>
                </a:lnTo>
                <a:lnTo>
                  <a:pt x="258660" y="243624"/>
                </a:lnTo>
                <a:lnTo>
                  <a:pt x="238633" y="237490"/>
                </a:lnTo>
                <a:lnTo>
                  <a:pt x="218605" y="231305"/>
                </a:lnTo>
                <a:lnTo>
                  <a:pt x="230174" y="187109"/>
                </a:lnTo>
                <a:lnTo>
                  <a:pt x="239217" y="142633"/>
                </a:lnTo>
                <a:lnTo>
                  <a:pt x="245021" y="97866"/>
                </a:lnTo>
                <a:lnTo>
                  <a:pt x="246938" y="52743"/>
                </a:lnTo>
                <a:lnTo>
                  <a:pt x="244284" y="7226"/>
                </a:lnTo>
                <a:lnTo>
                  <a:pt x="241287" y="1803"/>
                </a:lnTo>
                <a:lnTo>
                  <a:pt x="235851" y="0"/>
                </a:lnTo>
                <a:lnTo>
                  <a:pt x="230822" y="1841"/>
                </a:lnTo>
                <a:lnTo>
                  <a:pt x="229057" y="7327"/>
                </a:lnTo>
                <a:lnTo>
                  <a:pt x="231609" y="60248"/>
                </a:lnTo>
                <a:lnTo>
                  <a:pt x="228053" y="112610"/>
                </a:lnTo>
                <a:lnTo>
                  <a:pt x="219506" y="164490"/>
                </a:lnTo>
                <a:lnTo>
                  <a:pt x="207060" y="215963"/>
                </a:lnTo>
                <a:lnTo>
                  <a:pt x="190347" y="181737"/>
                </a:lnTo>
                <a:lnTo>
                  <a:pt x="172059" y="148310"/>
                </a:lnTo>
                <a:lnTo>
                  <a:pt x="151815" y="115836"/>
                </a:lnTo>
                <a:lnTo>
                  <a:pt x="129235" y="84531"/>
                </a:lnTo>
                <a:lnTo>
                  <a:pt x="124117" y="81826"/>
                </a:lnTo>
                <a:lnTo>
                  <a:pt x="119214" y="83997"/>
                </a:lnTo>
                <a:lnTo>
                  <a:pt x="116547" y="89052"/>
                </a:lnTo>
                <a:lnTo>
                  <a:pt x="118198" y="95021"/>
                </a:lnTo>
                <a:lnTo>
                  <a:pt x="140347" y="125628"/>
                </a:lnTo>
                <a:lnTo>
                  <a:pt x="160210" y="157441"/>
                </a:lnTo>
                <a:lnTo>
                  <a:pt x="178168" y="190271"/>
                </a:lnTo>
                <a:lnTo>
                  <a:pt x="194576" y="223913"/>
                </a:lnTo>
                <a:lnTo>
                  <a:pt x="154609" y="211988"/>
                </a:lnTo>
                <a:lnTo>
                  <a:pt x="114439" y="200926"/>
                </a:lnTo>
                <a:lnTo>
                  <a:pt x="73926" y="191249"/>
                </a:lnTo>
                <a:lnTo>
                  <a:pt x="32943" y="183464"/>
                </a:lnTo>
                <a:lnTo>
                  <a:pt x="26924" y="184873"/>
                </a:lnTo>
                <a:lnTo>
                  <a:pt x="23749" y="189623"/>
                </a:lnTo>
                <a:lnTo>
                  <a:pt x="24180" y="194970"/>
                </a:lnTo>
                <a:lnTo>
                  <a:pt x="28994" y="198145"/>
                </a:lnTo>
                <a:lnTo>
                  <a:pt x="72326" y="206463"/>
                </a:lnTo>
                <a:lnTo>
                  <a:pt x="115150" y="216789"/>
                </a:lnTo>
                <a:lnTo>
                  <a:pt x="157607" y="228549"/>
                </a:lnTo>
                <a:lnTo>
                  <a:pt x="199847" y="241147"/>
                </a:lnTo>
                <a:lnTo>
                  <a:pt x="196354" y="252628"/>
                </a:lnTo>
                <a:lnTo>
                  <a:pt x="192760" y="264083"/>
                </a:lnTo>
                <a:lnTo>
                  <a:pt x="189077" y="275539"/>
                </a:lnTo>
                <a:lnTo>
                  <a:pt x="185318" y="286969"/>
                </a:lnTo>
                <a:lnTo>
                  <a:pt x="145821" y="313067"/>
                </a:lnTo>
                <a:lnTo>
                  <a:pt x="107556" y="340817"/>
                </a:lnTo>
                <a:lnTo>
                  <a:pt x="70700" y="370382"/>
                </a:lnTo>
                <a:lnTo>
                  <a:pt x="35471" y="401955"/>
                </a:lnTo>
                <a:lnTo>
                  <a:pt x="2082" y="435724"/>
                </a:lnTo>
                <a:lnTo>
                  <a:pt x="0" y="441452"/>
                </a:lnTo>
                <a:lnTo>
                  <a:pt x="2413" y="446532"/>
                </a:lnTo>
                <a:lnTo>
                  <a:pt x="7327" y="448919"/>
                </a:lnTo>
                <a:lnTo>
                  <a:pt x="12750" y="446570"/>
                </a:lnTo>
                <a:lnTo>
                  <a:pt x="50787" y="408533"/>
                </a:lnTo>
                <a:lnTo>
                  <a:pt x="91122" y="373303"/>
                </a:lnTo>
                <a:lnTo>
                  <a:pt x="133451" y="340588"/>
                </a:lnTo>
                <a:lnTo>
                  <a:pt x="177507" y="310146"/>
                </a:lnTo>
                <a:lnTo>
                  <a:pt x="162026" y="354774"/>
                </a:lnTo>
                <a:lnTo>
                  <a:pt x="146672" y="399313"/>
                </a:lnTo>
                <a:lnTo>
                  <a:pt x="132168" y="443839"/>
                </a:lnTo>
                <a:lnTo>
                  <a:pt x="119265" y="488378"/>
                </a:lnTo>
                <a:lnTo>
                  <a:pt x="108699" y="533006"/>
                </a:lnTo>
                <a:lnTo>
                  <a:pt x="109880" y="539013"/>
                </a:lnTo>
                <a:lnTo>
                  <a:pt x="114554" y="542201"/>
                </a:lnTo>
                <a:lnTo>
                  <a:pt x="119964" y="541794"/>
                </a:lnTo>
                <a:lnTo>
                  <a:pt x="123380" y="537032"/>
                </a:lnTo>
                <a:lnTo>
                  <a:pt x="134962" y="489038"/>
                </a:lnTo>
                <a:lnTo>
                  <a:pt x="149110" y="441096"/>
                </a:lnTo>
                <a:lnTo>
                  <a:pt x="164947" y="393153"/>
                </a:lnTo>
                <a:lnTo>
                  <a:pt x="181559" y="345135"/>
                </a:lnTo>
                <a:lnTo>
                  <a:pt x="198043" y="296989"/>
                </a:lnTo>
                <a:lnTo>
                  <a:pt x="203593" y="293522"/>
                </a:lnTo>
                <a:lnTo>
                  <a:pt x="209169" y="290093"/>
                </a:lnTo>
                <a:lnTo>
                  <a:pt x="214744" y="286677"/>
                </a:lnTo>
                <a:lnTo>
                  <a:pt x="220357" y="283286"/>
                </a:lnTo>
                <a:lnTo>
                  <a:pt x="236474" y="323367"/>
                </a:lnTo>
                <a:lnTo>
                  <a:pt x="252425" y="363537"/>
                </a:lnTo>
                <a:lnTo>
                  <a:pt x="268744" y="403504"/>
                </a:lnTo>
                <a:lnTo>
                  <a:pt x="285978" y="442976"/>
                </a:lnTo>
                <a:lnTo>
                  <a:pt x="290360" y="446862"/>
                </a:lnTo>
                <a:lnTo>
                  <a:pt x="295719" y="446011"/>
                </a:lnTo>
                <a:lnTo>
                  <a:pt x="299542" y="441820"/>
                </a:lnTo>
                <a:lnTo>
                  <a:pt x="299339" y="435686"/>
                </a:lnTo>
                <a:lnTo>
                  <a:pt x="281889" y="396024"/>
                </a:lnTo>
                <a:lnTo>
                  <a:pt x="265391" y="355955"/>
                </a:lnTo>
                <a:lnTo>
                  <a:pt x="249313" y="315747"/>
                </a:lnTo>
                <a:lnTo>
                  <a:pt x="233083" y="275666"/>
                </a:lnTo>
                <a:lnTo>
                  <a:pt x="240004" y="271627"/>
                </a:lnTo>
                <a:lnTo>
                  <a:pt x="246951" y="267627"/>
                </a:lnTo>
                <a:lnTo>
                  <a:pt x="253936" y="263652"/>
                </a:lnTo>
                <a:lnTo>
                  <a:pt x="260934" y="259727"/>
                </a:lnTo>
                <a:lnTo>
                  <a:pt x="306578" y="272923"/>
                </a:lnTo>
                <a:lnTo>
                  <a:pt x="352539" y="284759"/>
                </a:lnTo>
                <a:lnTo>
                  <a:pt x="399021" y="294513"/>
                </a:lnTo>
                <a:lnTo>
                  <a:pt x="446189" y="301472"/>
                </a:lnTo>
                <a:lnTo>
                  <a:pt x="451662" y="299720"/>
                </a:lnTo>
                <a:lnTo>
                  <a:pt x="453491" y="294690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87222"/>
            <a:ext cx="6927025" cy="659977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507587" y="2791624"/>
            <a:ext cx="685165" cy="818515"/>
          </a:xfrm>
          <a:custGeom>
            <a:avLst/>
            <a:gdLst/>
            <a:ahLst/>
            <a:cxnLst/>
            <a:rect l="l" t="t" r="r" b="b"/>
            <a:pathLst>
              <a:path w="685165" h="818514">
                <a:moveTo>
                  <a:pt x="685012" y="444703"/>
                </a:moveTo>
                <a:lnTo>
                  <a:pt x="682282" y="436499"/>
                </a:lnTo>
                <a:lnTo>
                  <a:pt x="674052" y="432015"/>
                </a:lnTo>
                <a:lnTo>
                  <a:pt x="622630" y="425030"/>
                </a:lnTo>
                <a:lnTo>
                  <a:pt x="571779" y="415582"/>
                </a:lnTo>
                <a:lnTo>
                  <a:pt x="521398" y="404126"/>
                </a:lnTo>
                <a:lnTo>
                  <a:pt x="471411" y="391083"/>
                </a:lnTo>
                <a:lnTo>
                  <a:pt x="421678" y="376872"/>
                </a:lnTo>
                <a:lnTo>
                  <a:pt x="467017" y="352844"/>
                </a:lnTo>
                <a:lnTo>
                  <a:pt x="512724" y="329552"/>
                </a:lnTo>
                <a:lnTo>
                  <a:pt x="558685" y="306933"/>
                </a:lnTo>
                <a:lnTo>
                  <a:pt x="604812" y="284873"/>
                </a:lnTo>
                <a:lnTo>
                  <a:pt x="651002" y="263283"/>
                </a:lnTo>
                <a:lnTo>
                  <a:pt x="656831" y="256641"/>
                </a:lnTo>
                <a:lnTo>
                  <a:pt x="655510" y="248564"/>
                </a:lnTo>
                <a:lnTo>
                  <a:pt x="649160" y="242824"/>
                </a:lnTo>
                <a:lnTo>
                  <a:pt x="639889" y="243179"/>
                </a:lnTo>
                <a:lnTo>
                  <a:pt x="589661" y="266687"/>
                </a:lnTo>
                <a:lnTo>
                  <a:pt x="539496" y="290753"/>
                </a:lnTo>
                <a:lnTo>
                  <a:pt x="489508" y="315518"/>
                </a:lnTo>
                <a:lnTo>
                  <a:pt x="439864" y="341096"/>
                </a:lnTo>
                <a:lnTo>
                  <a:pt x="390677" y="367588"/>
                </a:lnTo>
                <a:lnTo>
                  <a:pt x="360413" y="358330"/>
                </a:lnTo>
                <a:lnTo>
                  <a:pt x="330174" y="348996"/>
                </a:lnTo>
                <a:lnTo>
                  <a:pt x="343001" y="301396"/>
                </a:lnTo>
                <a:lnTo>
                  <a:pt x="354012" y="253606"/>
                </a:lnTo>
                <a:lnTo>
                  <a:pt x="362851" y="205600"/>
                </a:lnTo>
                <a:lnTo>
                  <a:pt x="369125" y="157353"/>
                </a:lnTo>
                <a:lnTo>
                  <a:pt x="372478" y="108826"/>
                </a:lnTo>
                <a:lnTo>
                  <a:pt x="372529" y="60032"/>
                </a:lnTo>
                <a:lnTo>
                  <a:pt x="368896" y="10909"/>
                </a:lnTo>
                <a:lnTo>
                  <a:pt x="364363" y="2730"/>
                </a:lnTo>
                <a:lnTo>
                  <a:pt x="356146" y="0"/>
                </a:lnTo>
                <a:lnTo>
                  <a:pt x="348551" y="2768"/>
                </a:lnTo>
                <a:lnTo>
                  <a:pt x="345897" y="11061"/>
                </a:lnTo>
                <a:lnTo>
                  <a:pt x="349580" y="64389"/>
                </a:lnTo>
                <a:lnTo>
                  <a:pt x="348919" y="117322"/>
                </a:lnTo>
                <a:lnTo>
                  <a:pt x="344411" y="169900"/>
                </a:lnTo>
                <a:lnTo>
                  <a:pt x="336550" y="222161"/>
                </a:lnTo>
                <a:lnTo>
                  <a:pt x="325818" y="274129"/>
                </a:lnTo>
                <a:lnTo>
                  <a:pt x="312724" y="325843"/>
                </a:lnTo>
                <a:lnTo>
                  <a:pt x="292684" y="284441"/>
                </a:lnTo>
                <a:lnTo>
                  <a:pt x="271208" y="243776"/>
                </a:lnTo>
                <a:lnTo>
                  <a:pt x="247992" y="203962"/>
                </a:lnTo>
                <a:lnTo>
                  <a:pt x="222732" y="165163"/>
                </a:lnTo>
                <a:lnTo>
                  <a:pt x="195122" y="127508"/>
                </a:lnTo>
                <a:lnTo>
                  <a:pt x="187401" y="123418"/>
                </a:lnTo>
                <a:lnTo>
                  <a:pt x="179984" y="126695"/>
                </a:lnTo>
                <a:lnTo>
                  <a:pt x="175971" y="134340"/>
                </a:lnTo>
                <a:lnTo>
                  <a:pt x="178460" y="143332"/>
                </a:lnTo>
                <a:lnTo>
                  <a:pt x="211924" y="189522"/>
                </a:lnTo>
                <a:lnTo>
                  <a:pt x="241935" y="237540"/>
                </a:lnTo>
                <a:lnTo>
                  <a:pt x="269074" y="287070"/>
                </a:lnTo>
                <a:lnTo>
                  <a:pt x="293865" y="337845"/>
                </a:lnTo>
                <a:lnTo>
                  <a:pt x="245592" y="323354"/>
                </a:lnTo>
                <a:lnTo>
                  <a:pt x="197129" y="309613"/>
                </a:lnTo>
                <a:lnTo>
                  <a:pt x="148386" y="296989"/>
                </a:lnTo>
                <a:lnTo>
                  <a:pt x="99275" y="285915"/>
                </a:lnTo>
                <a:lnTo>
                  <a:pt x="49695" y="276758"/>
                </a:lnTo>
                <a:lnTo>
                  <a:pt x="40601" y="278892"/>
                </a:lnTo>
                <a:lnTo>
                  <a:pt x="35801" y="286067"/>
                </a:lnTo>
                <a:lnTo>
                  <a:pt x="36461" y="294119"/>
                </a:lnTo>
                <a:lnTo>
                  <a:pt x="43738" y="298919"/>
                </a:lnTo>
                <a:lnTo>
                  <a:pt x="96164" y="308698"/>
                </a:lnTo>
                <a:lnTo>
                  <a:pt x="148082" y="320535"/>
                </a:lnTo>
                <a:lnTo>
                  <a:pt x="199593" y="333959"/>
                </a:lnTo>
                <a:lnTo>
                  <a:pt x="250812" y="348551"/>
                </a:lnTo>
                <a:lnTo>
                  <a:pt x="301840" y="363842"/>
                </a:lnTo>
                <a:lnTo>
                  <a:pt x="296570" y="381152"/>
                </a:lnTo>
                <a:lnTo>
                  <a:pt x="291147" y="398449"/>
                </a:lnTo>
                <a:lnTo>
                  <a:pt x="285584" y="415721"/>
                </a:lnTo>
                <a:lnTo>
                  <a:pt x="279908" y="432968"/>
                </a:lnTo>
                <a:lnTo>
                  <a:pt x="237121" y="460857"/>
                </a:lnTo>
                <a:lnTo>
                  <a:pt x="195237" y="489966"/>
                </a:lnTo>
                <a:lnTo>
                  <a:pt x="154355" y="520407"/>
                </a:lnTo>
                <a:lnTo>
                  <a:pt x="114592" y="552259"/>
                </a:lnTo>
                <a:lnTo>
                  <a:pt x="76060" y="585635"/>
                </a:lnTo>
                <a:lnTo>
                  <a:pt x="38874" y="620636"/>
                </a:lnTo>
                <a:lnTo>
                  <a:pt x="3136" y="657377"/>
                </a:lnTo>
                <a:lnTo>
                  <a:pt x="0" y="666026"/>
                </a:lnTo>
                <a:lnTo>
                  <a:pt x="3644" y="673684"/>
                </a:lnTo>
                <a:lnTo>
                  <a:pt x="11074" y="677291"/>
                </a:lnTo>
                <a:lnTo>
                  <a:pt x="19265" y="673760"/>
                </a:lnTo>
                <a:lnTo>
                  <a:pt x="57162" y="635012"/>
                </a:lnTo>
                <a:lnTo>
                  <a:pt x="96659" y="598208"/>
                </a:lnTo>
                <a:lnTo>
                  <a:pt x="137629" y="563219"/>
                </a:lnTo>
                <a:lnTo>
                  <a:pt x="179946" y="529920"/>
                </a:lnTo>
                <a:lnTo>
                  <a:pt x="223481" y="498208"/>
                </a:lnTo>
                <a:lnTo>
                  <a:pt x="268097" y="467944"/>
                </a:lnTo>
                <a:lnTo>
                  <a:pt x="251447" y="516051"/>
                </a:lnTo>
                <a:lnTo>
                  <a:pt x="234721" y="564083"/>
                </a:lnTo>
                <a:lnTo>
                  <a:pt x="218325" y="612089"/>
                </a:lnTo>
                <a:lnTo>
                  <a:pt x="202666" y="660057"/>
                </a:lnTo>
                <a:lnTo>
                  <a:pt x="188163" y="708050"/>
                </a:lnTo>
                <a:lnTo>
                  <a:pt x="175209" y="756081"/>
                </a:lnTo>
                <a:lnTo>
                  <a:pt x="164223" y="804189"/>
                </a:lnTo>
                <a:lnTo>
                  <a:pt x="166027" y="813257"/>
                </a:lnTo>
                <a:lnTo>
                  <a:pt x="173075" y="818070"/>
                </a:lnTo>
                <a:lnTo>
                  <a:pt x="181254" y="817460"/>
                </a:lnTo>
                <a:lnTo>
                  <a:pt x="186410" y="810260"/>
                </a:lnTo>
                <a:lnTo>
                  <a:pt x="198437" y="758532"/>
                </a:lnTo>
                <a:lnTo>
                  <a:pt x="212648" y="706843"/>
                </a:lnTo>
                <a:lnTo>
                  <a:pt x="228549" y="655193"/>
                </a:lnTo>
                <a:lnTo>
                  <a:pt x="245643" y="603516"/>
                </a:lnTo>
                <a:lnTo>
                  <a:pt x="263436" y="551802"/>
                </a:lnTo>
                <a:lnTo>
                  <a:pt x="281432" y="500011"/>
                </a:lnTo>
                <a:lnTo>
                  <a:pt x="299123" y="448106"/>
                </a:lnTo>
                <a:lnTo>
                  <a:pt x="307517" y="442874"/>
                </a:lnTo>
                <a:lnTo>
                  <a:pt x="315925" y="437692"/>
                </a:lnTo>
                <a:lnTo>
                  <a:pt x="324358" y="432549"/>
                </a:lnTo>
                <a:lnTo>
                  <a:pt x="332828" y="427431"/>
                </a:lnTo>
                <a:lnTo>
                  <a:pt x="352361" y="475792"/>
                </a:lnTo>
                <a:lnTo>
                  <a:pt x="371627" y="524294"/>
                </a:lnTo>
                <a:lnTo>
                  <a:pt x="391033" y="572706"/>
                </a:lnTo>
                <a:lnTo>
                  <a:pt x="411022" y="620826"/>
                </a:lnTo>
                <a:lnTo>
                  <a:pt x="432003" y="668401"/>
                </a:lnTo>
                <a:lnTo>
                  <a:pt x="438619" y="674255"/>
                </a:lnTo>
                <a:lnTo>
                  <a:pt x="446709" y="672985"/>
                </a:lnTo>
                <a:lnTo>
                  <a:pt x="452488" y="666661"/>
                </a:lnTo>
                <a:lnTo>
                  <a:pt x="452170" y="657402"/>
                </a:lnTo>
                <a:lnTo>
                  <a:pt x="430936" y="609587"/>
                </a:lnTo>
                <a:lnTo>
                  <a:pt x="410730" y="561327"/>
                </a:lnTo>
                <a:lnTo>
                  <a:pt x="391134" y="512826"/>
                </a:lnTo>
                <a:lnTo>
                  <a:pt x="371716" y="464299"/>
                </a:lnTo>
                <a:lnTo>
                  <a:pt x="352044" y="415925"/>
                </a:lnTo>
                <a:lnTo>
                  <a:pt x="362508" y="409841"/>
                </a:lnTo>
                <a:lnTo>
                  <a:pt x="373011" y="403809"/>
                </a:lnTo>
                <a:lnTo>
                  <a:pt x="383540" y="397827"/>
                </a:lnTo>
                <a:lnTo>
                  <a:pt x="394119" y="391883"/>
                </a:lnTo>
                <a:lnTo>
                  <a:pt x="440042" y="405345"/>
                </a:lnTo>
                <a:lnTo>
                  <a:pt x="486143" y="418058"/>
                </a:lnTo>
                <a:lnTo>
                  <a:pt x="532511" y="429691"/>
                </a:lnTo>
                <a:lnTo>
                  <a:pt x="579221" y="439928"/>
                </a:lnTo>
                <a:lnTo>
                  <a:pt x="626338" y="448449"/>
                </a:lnTo>
                <a:lnTo>
                  <a:pt x="673963" y="454939"/>
                </a:lnTo>
                <a:lnTo>
                  <a:pt x="682244" y="452285"/>
                </a:lnTo>
                <a:lnTo>
                  <a:pt x="685012" y="444703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87723" y="4174171"/>
            <a:ext cx="12594590" cy="182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JSON</a:t>
            </a:r>
            <a:r>
              <a:rPr dirty="0" sz="3400" spc="-3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30">
                <a:solidFill>
                  <a:srgbClr val="494949"/>
                </a:solidFill>
                <a:latin typeface="Verdana"/>
                <a:cs typeface="Verdana"/>
              </a:rPr>
              <a:t>adalah </a:t>
            </a:r>
            <a:r>
              <a:rPr dirty="0" sz="3400" spc="-110">
                <a:solidFill>
                  <a:srgbClr val="494949"/>
                </a:solidFill>
                <a:latin typeface="Verdana"/>
                <a:cs typeface="Verdana"/>
              </a:rPr>
              <a:t>turunan</a:t>
            </a:r>
            <a:r>
              <a:rPr dirty="0" sz="3400" spc="-10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JavaScript</a:t>
            </a:r>
            <a:r>
              <a:rPr dirty="0" sz="3400" spc="-3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yang</a:t>
            </a:r>
            <a:r>
              <a:rPr dirty="0" sz="3400" spc="-3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85">
                <a:solidFill>
                  <a:srgbClr val="494949"/>
                </a:solidFill>
                <a:latin typeface="Verdana"/>
                <a:cs typeface="Verdana"/>
              </a:rPr>
              <a:t>digunakan</a:t>
            </a:r>
            <a:r>
              <a:rPr dirty="0" sz="3400" spc="-8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5">
                <a:solidFill>
                  <a:srgbClr val="494949"/>
                </a:solidFill>
                <a:latin typeface="Verdana"/>
                <a:cs typeface="Verdana"/>
              </a:rPr>
              <a:t>dalam </a:t>
            </a:r>
            <a:r>
              <a:rPr dirty="0" sz="3400" spc="-118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50">
                <a:solidFill>
                  <a:srgbClr val="494949"/>
                </a:solidFill>
                <a:latin typeface="Verdana"/>
                <a:cs typeface="Verdana"/>
              </a:rPr>
              <a:t>transfer dan </a:t>
            </a:r>
            <a:r>
              <a:rPr dirty="0" sz="3400" spc="-90">
                <a:solidFill>
                  <a:srgbClr val="494949"/>
                </a:solidFill>
                <a:latin typeface="Verdana"/>
                <a:cs typeface="Verdana"/>
              </a:rPr>
              <a:t>penyimpanan </a:t>
            </a:r>
            <a:r>
              <a:rPr dirty="0" sz="3400" spc="-100">
                <a:solidFill>
                  <a:srgbClr val="494949"/>
                </a:solidFill>
                <a:latin typeface="Verdana"/>
                <a:cs typeface="Verdana"/>
              </a:rPr>
              <a:t>data. </a:t>
            </a:r>
            <a:r>
              <a:rPr dirty="0" sz="3400" spc="-150">
                <a:solidFill>
                  <a:srgbClr val="494949"/>
                </a:solidFill>
                <a:latin typeface="Verdana"/>
                <a:cs typeface="Verdana"/>
              </a:rPr>
              <a:t>Kekinian, </a:t>
            </a:r>
            <a:r>
              <a:rPr dirty="0" sz="3400" spc="-45">
                <a:solidFill>
                  <a:srgbClr val="494949"/>
                </a:solidFill>
                <a:latin typeface="Verdana"/>
                <a:cs typeface="Verdana"/>
              </a:rPr>
              <a:t>bahasa </a:t>
            </a:r>
            <a:r>
              <a:rPr dirty="0" sz="3400" spc="-160">
                <a:solidFill>
                  <a:srgbClr val="494949"/>
                </a:solidFill>
                <a:latin typeface="Verdana"/>
                <a:cs typeface="Verdana"/>
              </a:rPr>
              <a:t>ini </a:t>
            </a:r>
            <a:r>
              <a:rPr dirty="0" sz="3400" spc="-105">
                <a:solidFill>
                  <a:srgbClr val="494949"/>
                </a:solidFill>
                <a:latin typeface="Verdana"/>
                <a:cs typeface="Verdana"/>
              </a:rPr>
              <a:t>sering </a:t>
            </a:r>
            <a:r>
              <a:rPr dirty="0" sz="3400" spc="-10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d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</a:t>
            </a:r>
            <a:r>
              <a:rPr dirty="0" sz="3400" spc="-195">
                <a:solidFill>
                  <a:srgbClr val="494949"/>
                </a:solidFill>
                <a:latin typeface="Verdana"/>
                <a:cs typeface="Verdana"/>
              </a:rPr>
              <a:t>m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125">
                <a:solidFill>
                  <a:srgbClr val="494949"/>
                </a:solidFill>
                <a:latin typeface="Verdana"/>
                <a:cs typeface="Verdana"/>
              </a:rPr>
              <a:t>f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aa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t</a:t>
            </a:r>
            <a:r>
              <a:rPr dirty="0" sz="3400" spc="-135">
                <a:solidFill>
                  <a:srgbClr val="494949"/>
                </a:solidFill>
                <a:latin typeface="Verdana"/>
                <a:cs typeface="Verdana"/>
              </a:rPr>
              <a:t>k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50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d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75">
                <a:solidFill>
                  <a:srgbClr val="494949"/>
                </a:solidFill>
                <a:latin typeface="Verdana"/>
                <a:cs typeface="Verdana"/>
              </a:rPr>
              <a:t>l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90">
                <a:solidFill>
                  <a:srgbClr val="494949"/>
                </a:solidFill>
                <a:latin typeface="Verdana"/>
                <a:cs typeface="Verdana"/>
              </a:rPr>
              <a:t>m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p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e</a:t>
            </a:r>
            <a:r>
              <a:rPr dirty="0" sz="3400" spc="-195">
                <a:solidFill>
                  <a:srgbClr val="494949"/>
                </a:solidFill>
                <a:latin typeface="Verdana"/>
                <a:cs typeface="Verdana"/>
              </a:rPr>
              <a:t>m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b</a:t>
            </a:r>
            <a:r>
              <a:rPr dirty="0" sz="3400" spc="-185">
                <a:solidFill>
                  <a:srgbClr val="494949"/>
                </a:solidFill>
                <a:latin typeface="Verdana"/>
                <a:cs typeface="Verdana"/>
              </a:rPr>
              <a:t>u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t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50">
                <a:solidFill>
                  <a:srgbClr val="494949"/>
                </a:solidFill>
                <a:latin typeface="Verdana"/>
                <a:cs typeface="Verdana"/>
              </a:rPr>
              <a:t>n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p</a:t>
            </a:r>
            <a:r>
              <a:rPr dirty="0" sz="3400" spc="-75">
                <a:solidFill>
                  <a:srgbClr val="494949"/>
                </a:solidFill>
                <a:latin typeface="Verdana"/>
                <a:cs typeface="Verdana"/>
              </a:rPr>
              <a:t>l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</a:t>
            </a:r>
            <a:r>
              <a:rPr dirty="0" sz="3400" spc="-135">
                <a:solidFill>
                  <a:srgbClr val="494949"/>
                </a:solidFill>
                <a:latin typeface="Verdana"/>
                <a:cs typeface="Verdana"/>
              </a:rPr>
              <a:t>k</a:t>
            </a:r>
            <a:r>
              <a:rPr dirty="0" sz="3400" spc="40">
                <a:solidFill>
                  <a:srgbClr val="494949"/>
                </a:solidFill>
                <a:latin typeface="Verdana"/>
                <a:cs typeface="Verdana"/>
              </a:rPr>
              <a:t>a</a:t>
            </a:r>
            <a:r>
              <a:rPr dirty="0" sz="3400" spc="-155">
                <a:solidFill>
                  <a:srgbClr val="494949"/>
                </a:solidFill>
                <a:latin typeface="Verdana"/>
                <a:cs typeface="Verdana"/>
              </a:rPr>
              <a:t>s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200">
                <a:solidFill>
                  <a:srgbClr val="494949"/>
                </a:solidFill>
                <a:latin typeface="Verdana"/>
                <a:cs typeface="Verdana"/>
              </a:rPr>
              <a:t>w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e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b</a:t>
            </a:r>
            <a:r>
              <a:rPr dirty="0" sz="3400" spc="-490">
                <a:solidFill>
                  <a:srgbClr val="494949"/>
                </a:solidFill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7367" y="933519"/>
            <a:ext cx="675894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0" spc="-235">
                <a:solidFill>
                  <a:srgbClr val="494949"/>
                </a:solidFill>
                <a:latin typeface="Microsoft Sans Serif"/>
                <a:cs typeface="Microsoft Sans Serif"/>
              </a:rPr>
              <a:t>Sejarah</a:t>
            </a:r>
            <a:r>
              <a:rPr dirty="0" sz="8000" spc="940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 spc="-225">
                <a:solidFill>
                  <a:srgbClr val="494949"/>
                </a:solidFill>
                <a:latin typeface="Microsoft Sans Serif"/>
                <a:cs typeface="Microsoft Sans Serif"/>
              </a:rPr>
              <a:t>singkat </a:t>
            </a:r>
            <a:r>
              <a:rPr dirty="0" sz="8000" spc="-2110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>
                <a:solidFill>
                  <a:srgbClr val="494949"/>
                </a:solidFill>
                <a:latin typeface="Microsoft Sans Serif"/>
                <a:cs typeface="Microsoft Sans Serif"/>
              </a:rPr>
              <a:t>JSON</a:t>
            </a:r>
            <a:endParaRPr sz="8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03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59711" y="1481394"/>
            <a:ext cx="485140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605">
                <a:solidFill>
                  <a:srgbClr val="4600CB"/>
                </a:solidFill>
              </a:rPr>
              <a:t>Fungsi</a:t>
            </a:r>
            <a:r>
              <a:rPr dirty="0" sz="5000" spc="-325">
                <a:solidFill>
                  <a:srgbClr val="4600CB"/>
                </a:solidFill>
              </a:rPr>
              <a:t> </a:t>
            </a:r>
            <a:r>
              <a:rPr dirty="0" sz="5000" spc="660">
                <a:solidFill>
                  <a:srgbClr val="4600CB"/>
                </a:solidFill>
              </a:rPr>
              <a:t>Jquery</a:t>
            </a:r>
            <a:endParaRPr sz="5000"/>
          </a:p>
        </p:txBody>
      </p:sp>
      <p:grpSp>
        <p:nvGrpSpPr>
          <p:cNvPr id="6" name="object 6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30652"/>
              <a:ext cx="3595398" cy="26563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1378" y="3"/>
              <a:ext cx="3686621" cy="32527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8460" y="7304654"/>
              <a:ext cx="3679538" cy="29823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4351" y="2929753"/>
              <a:ext cx="152400" cy="152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4351" y="4091802"/>
              <a:ext cx="152400" cy="152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4351" y="5834877"/>
              <a:ext cx="152400" cy="1523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106131" y="2638332"/>
            <a:ext cx="14361794" cy="5254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300"/>
              </a:lnSpc>
              <a:spcBef>
                <a:spcPts val="95"/>
              </a:spcBef>
            </a:pPr>
            <a:r>
              <a:rPr dirty="0" sz="3250" spc="180">
                <a:solidFill>
                  <a:srgbClr val="2F2F2F"/>
                </a:solidFill>
                <a:latin typeface="Microsoft Sans Serif"/>
                <a:cs typeface="Microsoft Sans Serif"/>
              </a:rPr>
              <a:t>Mempermudah </a:t>
            </a:r>
            <a:r>
              <a:rPr dirty="0" sz="3250" spc="80">
                <a:solidFill>
                  <a:srgbClr val="2F2F2F"/>
                </a:solidFill>
                <a:latin typeface="Microsoft Sans Serif"/>
                <a:cs typeface="Microsoft Sans Serif"/>
              </a:rPr>
              <a:t>pencarian, </a:t>
            </a:r>
            <a:r>
              <a:rPr dirty="0" sz="3250" spc="60">
                <a:solidFill>
                  <a:srgbClr val="2F2F2F"/>
                </a:solidFill>
                <a:latin typeface="Microsoft Sans Serif"/>
                <a:cs typeface="Microsoft Sans Serif"/>
              </a:rPr>
              <a:t>penyeleksian, </a:t>
            </a:r>
            <a:r>
              <a:rPr dirty="0" sz="3250" spc="135">
                <a:solidFill>
                  <a:srgbClr val="2F2F2F"/>
                </a:solidFill>
                <a:latin typeface="Microsoft Sans Serif"/>
                <a:cs typeface="Microsoft Sans Serif"/>
              </a:rPr>
              <a:t>dan </a:t>
            </a:r>
            <a:r>
              <a:rPr dirty="0" sz="3250" spc="110">
                <a:solidFill>
                  <a:srgbClr val="2F2F2F"/>
                </a:solidFill>
                <a:latin typeface="Microsoft Sans Serif"/>
                <a:cs typeface="Microsoft Sans Serif"/>
              </a:rPr>
              <a:t>manipulasi </a:t>
            </a:r>
            <a:r>
              <a:rPr dirty="0" sz="3250" spc="105">
                <a:solidFill>
                  <a:srgbClr val="2F2F2F"/>
                </a:solidFill>
                <a:latin typeface="Microsoft Sans Serif"/>
                <a:cs typeface="Microsoft Sans Serif"/>
              </a:rPr>
              <a:t>elemen-elemen </a:t>
            </a:r>
            <a:r>
              <a:rPr dirty="0" sz="3250" spc="110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00">
                <a:solidFill>
                  <a:srgbClr val="2F2F2F"/>
                </a:solidFill>
                <a:latin typeface="Microsoft Sans Serif"/>
                <a:cs typeface="Microsoft Sans Serif"/>
              </a:rPr>
              <a:t>DOM</a:t>
            </a:r>
            <a:r>
              <a:rPr dirty="0" sz="3250" spc="-20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00">
                <a:solidFill>
                  <a:srgbClr val="2F2F2F"/>
                </a:solidFill>
                <a:latin typeface="Microsoft Sans Serif"/>
                <a:cs typeface="Microsoft Sans Serif"/>
              </a:rPr>
              <a:t>pada</a:t>
            </a:r>
            <a:r>
              <a:rPr dirty="0" sz="3250" spc="-1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40">
                <a:solidFill>
                  <a:srgbClr val="2F2F2F"/>
                </a:solidFill>
                <a:latin typeface="Microsoft Sans Serif"/>
                <a:cs typeface="Microsoft Sans Serif"/>
              </a:rPr>
              <a:t>JavaScript.</a:t>
            </a:r>
            <a:endParaRPr sz="3250">
              <a:latin typeface="Microsoft Sans Serif"/>
              <a:cs typeface="Microsoft Sans Serif"/>
            </a:endParaRPr>
          </a:p>
          <a:p>
            <a:pPr algn="just" marL="12700" marR="11430">
              <a:lnSpc>
                <a:spcPct val="117300"/>
              </a:lnSpc>
            </a:pPr>
            <a:r>
              <a:rPr dirty="0" sz="3250" spc="40">
                <a:solidFill>
                  <a:srgbClr val="2F2F2F"/>
                </a:solidFill>
                <a:latin typeface="Microsoft Sans Serif"/>
                <a:cs typeface="Microsoft Sans Serif"/>
              </a:rPr>
              <a:t>Penugasan </a:t>
            </a:r>
            <a:r>
              <a:rPr dirty="0" sz="3250" spc="135">
                <a:solidFill>
                  <a:srgbClr val="2F2F2F"/>
                </a:solidFill>
                <a:latin typeface="Microsoft Sans Serif"/>
                <a:cs typeface="Microsoft Sans Serif"/>
              </a:rPr>
              <a:t>dan </a:t>
            </a:r>
            <a:r>
              <a:rPr dirty="0" sz="3250" spc="110">
                <a:solidFill>
                  <a:srgbClr val="2F2F2F"/>
                </a:solidFill>
                <a:latin typeface="Microsoft Sans Serif"/>
                <a:cs typeface="Microsoft Sans Serif"/>
              </a:rPr>
              <a:t>pendefinisian </a:t>
            </a:r>
            <a:r>
              <a:rPr dirty="0" sz="3250" spc="100">
                <a:solidFill>
                  <a:srgbClr val="2F2F2F"/>
                </a:solidFill>
                <a:latin typeface="Microsoft Sans Serif"/>
                <a:cs typeface="Microsoft Sans Serif"/>
              </a:rPr>
              <a:t>fungsi event </a:t>
            </a:r>
            <a:r>
              <a:rPr dirty="0" sz="3250" spc="40">
                <a:solidFill>
                  <a:srgbClr val="2F2F2F"/>
                </a:solidFill>
                <a:latin typeface="Microsoft Sans Serif"/>
                <a:cs typeface="Microsoft Sans Serif"/>
              </a:rPr>
              <a:t>callback </a:t>
            </a:r>
            <a:r>
              <a:rPr dirty="0" sz="3250" spc="130">
                <a:solidFill>
                  <a:srgbClr val="2F2F2F"/>
                </a:solidFill>
                <a:latin typeface="Microsoft Sans Serif"/>
                <a:cs typeface="Microsoft Sans Serif"/>
              </a:rPr>
              <a:t>dapat </a:t>
            </a:r>
            <a:r>
              <a:rPr dirty="0" sz="3250" spc="165">
                <a:solidFill>
                  <a:srgbClr val="2F2F2F"/>
                </a:solidFill>
                <a:latin typeface="Microsoft Sans Serif"/>
                <a:cs typeface="Microsoft Sans Serif"/>
              </a:rPr>
              <a:t>dipermudah </a:t>
            </a:r>
            <a:r>
              <a:rPr dirty="0" sz="3250" spc="170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00">
                <a:solidFill>
                  <a:srgbClr val="2F2F2F"/>
                </a:solidFill>
                <a:latin typeface="Microsoft Sans Serif"/>
                <a:cs typeface="Microsoft Sans Serif"/>
              </a:rPr>
              <a:t>dengan </a:t>
            </a:r>
            <a:r>
              <a:rPr dirty="0" sz="3250" spc="95">
                <a:solidFill>
                  <a:srgbClr val="2F2F2F"/>
                </a:solidFill>
                <a:latin typeface="Microsoft Sans Serif"/>
                <a:cs typeface="Microsoft Sans Serif"/>
              </a:rPr>
              <a:t>satu </a:t>
            </a:r>
            <a:r>
              <a:rPr dirty="0" sz="3250" spc="80">
                <a:solidFill>
                  <a:srgbClr val="2F2F2F"/>
                </a:solidFill>
                <a:latin typeface="Microsoft Sans Serif"/>
                <a:cs typeface="Microsoft Sans Serif"/>
              </a:rPr>
              <a:t>langkah </a:t>
            </a:r>
            <a:r>
              <a:rPr dirty="0" sz="3250" spc="100">
                <a:solidFill>
                  <a:srgbClr val="2F2F2F"/>
                </a:solidFill>
                <a:latin typeface="Microsoft Sans Serif"/>
                <a:cs typeface="Microsoft Sans Serif"/>
              </a:rPr>
              <a:t>pada </a:t>
            </a:r>
            <a:r>
              <a:rPr dirty="0" sz="3250" spc="95">
                <a:solidFill>
                  <a:srgbClr val="2F2F2F"/>
                </a:solidFill>
                <a:latin typeface="Microsoft Sans Serif"/>
                <a:cs typeface="Microsoft Sans Serif"/>
              </a:rPr>
              <a:t>satu </a:t>
            </a:r>
            <a:r>
              <a:rPr dirty="0" sz="3250" spc="60">
                <a:solidFill>
                  <a:srgbClr val="2F2F2F"/>
                </a:solidFill>
                <a:latin typeface="Microsoft Sans Serif"/>
                <a:cs typeface="Microsoft Sans Serif"/>
              </a:rPr>
              <a:t>lokasi </a:t>
            </a:r>
            <a:r>
              <a:rPr dirty="0" sz="3250" spc="140">
                <a:solidFill>
                  <a:srgbClr val="2F2F2F"/>
                </a:solidFill>
                <a:latin typeface="Microsoft Sans Serif"/>
                <a:cs typeface="Microsoft Sans Serif"/>
              </a:rPr>
              <a:t>di </a:t>
            </a:r>
            <a:r>
              <a:rPr dirty="0" sz="3250" spc="125">
                <a:solidFill>
                  <a:srgbClr val="2F2F2F"/>
                </a:solidFill>
                <a:latin typeface="Microsoft Sans Serif"/>
                <a:cs typeface="Microsoft Sans Serif"/>
              </a:rPr>
              <a:t>dalam </a:t>
            </a:r>
            <a:r>
              <a:rPr dirty="0" sz="3250" spc="120">
                <a:solidFill>
                  <a:srgbClr val="2F2F2F"/>
                </a:solidFill>
                <a:latin typeface="Microsoft Sans Serif"/>
                <a:cs typeface="Microsoft Sans Serif"/>
              </a:rPr>
              <a:t>kode </a:t>
            </a:r>
            <a:r>
              <a:rPr dirty="0" sz="3250" spc="50">
                <a:solidFill>
                  <a:srgbClr val="2F2F2F"/>
                </a:solidFill>
                <a:latin typeface="Microsoft Sans Serif"/>
                <a:cs typeface="Microsoft Sans Serif"/>
              </a:rPr>
              <a:t>Hal </a:t>
            </a:r>
            <a:r>
              <a:rPr dirty="0" sz="3250" spc="120">
                <a:solidFill>
                  <a:srgbClr val="2F2F2F"/>
                </a:solidFill>
                <a:latin typeface="Microsoft Sans Serif"/>
                <a:cs typeface="Microsoft Sans Serif"/>
              </a:rPr>
              <a:t>ini </a:t>
            </a:r>
            <a:r>
              <a:rPr dirty="0" sz="3250" spc="145">
                <a:solidFill>
                  <a:srgbClr val="2F2F2F"/>
                </a:solidFill>
                <a:latin typeface="Microsoft Sans Serif"/>
                <a:cs typeface="Microsoft Sans Serif"/>
              </a:rPr>
              <a:t>merupakan </a:t>
            </a:r>
            <a:r>
              <a:rPr dirty="0" sz="3250" spc="150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20">
                <a:solidFill>
                  <a:srgbClr val="2F2F2F"/>
                </a:solidFill>
                <a:latin typeface="Microsoft Sans Serif"/>
                <a:cs typeface="Microsoft Sans Serif"/>
              </a:rPr>
              <a:t>paradigma</a:t>
            </a:r>
            <a:r>
              <a:rPr dirty="0" sz="3250" spc="-1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60">
                <a:solidFill>
                  <a:srgbClr val="2F2F2F"/>
                </a:solidFill>
                <a:latin typeface="Microsoft Sans Serif"/>
                <a:cs typeface="Microsoft Sans Serif"/>
              </a:rPr>
              <a:t>baru</a:t>
            </a:r>
            <a:r>
              <a:rPr dirty="0" sz="3250" spc="-1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00">
                <a:solidFill>
                  <a:srgbClr val="2F2F2F"/>
                </a:solidFill>
                <a:latin typeface="Microsoft Sans Serif"/>
                <a:cs typeface="Microsoft Sans Serif"/>
              </a:rPr>
              <a:t>pada</a:t>
            </a:r>
            <a:r>
              <a:rPr dirty="0" sz="3250" spc="-1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00">
                <a:solidFill>
                  <a:srgbClr val="2F2F2F"/>
                </a:solidFill>
                <a:latin typeface="Microsoft Sans Serif"/>
                <a:cs typeface="Microsoft Sans Serif"/>
              </a:rPr>
              <a:t>penanganan</a:t>
            </a:r>
            <a:r>
              <a:rPr dirty="0" sz="3250" spc="-1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00">
                <a:solidFill>
                  <a:srgbClr val="2F2F2F"/>
                </a:solidFill>
                <a:latin typeface="Microsoft Sans Serif"/>
                <a:cs typeface="Microsoft Sans Serif"/>
              </a:rPr>
              <a:t>event</a:t>
            </a:r>
            <a:r>
              <a:rPr dirty="0" sz="3250" spc="-1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20">
                <a:solidFill>
                  <a:srgbClr val="2F2F2F"/>
                </a:solidFill>
                <a:latin typeface="Microsoft Sans Serif"/>
                <a:cs typeface="Microsoft Sans Serif"/>
              </a:rPr>
              <a:t>oleh</a:t>
            </a:r>
            <a:r>
              <a:rPr dirty="0" sz="3250" spc="-1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40">
                <a:solidFill>
                  <a:srgbClr val="2F2F2F"/>
                </a:solidFill>
                <a:latin typeface="Microsoft Sans Serif"/>
                <a:cs typeface="Microsoft Sans Serif"/>
              </a:rPr>
              <a:t>JavaScript.</a:t>
            </a:r>
            <a:endParaRPr sz="3250">
              <a:latin typeface="Microsoft Sans Serif"/>
              <a:cs typeface="Microsoft Sans Serif"/>
            </a:endParaRPr>
          </a:p>
          <a:p>
            <a:pPr algn="just" marL="12700" marR="8890">
              <a:lnSpc>
                <a:spcPct val="117300"/>
              </a:lnSpc>
            </a:pPr>
            <a:r>
              <a:rPr dirty="0" sz="3250" spc="60">
                <a:solidFill>
                  <a:srgbClr val="2F2F2F"/>
                </a:solidFill>
                <a:latin typeface="Microsoft Sans Serif"/>
                <a:cs typeface="Microsoft Sans Serif"/>
              </a:rPr>
              <a:t>Berbagai </a:t>
            </a:r>
            <a:r>
              <a:rPr dirty="0" sz="3250" spc="95">
                <a:solidFill>
                  <a:srgbClr val="2F2F2F"/>
                </a:solidFill>
                <a:latin typeface="Microsoft Sans Serif"/>
                <a:cs typeface="Microsoft Sans Serif"/>
              </a:rPr>
              <a:t>fungsionalitas </a:t>
            </a:r>
            <a:r>
              <a:rPr dirty="0" sz="3250" spc="-40">
                <a:solidFill>
                  <a:srgbClr val="2F2F2F"/>
                </a:solidFill>
                <a:latin typeface="Microsoft Sans Serif"/>
                <a:cs typeface="Microsoft Sans Serif"/>
              </a:rPr>
              <a:t>JavaScript </a:t>
            </a:r>
            <a:r>
              <a:rPr dirty="0" sz="3250" spc="50">
                <a:solidFill>
                  <a:srgbClr val="2F2F2F"/>
                </a:solidFill>
                <a:latin typeface="Microsoft Sans Serif"/>
                <a:cs typeface="Microsoft Sans Serif"/>
              </a:rPr>
              <a:t>yang </a:t>
            </a:r>
            <a:r>
              <a:rPr dirty="0" sz="3250" spc="80">
                <a:solidFill>
                  <a:srgbClr val="2F2F2F"/>
                </a:solidFill>
                <a:latin typeface="Microsoft Sans Serif"/>
                <a:cs typeface="Microsoft Sans Serif"/>
              </a:rPr>
              <a:t>sering </a:t>
            </a:r>
            <a:r>
              <a:rPr dirty="0" sz="3250" spc="95">
                <a:solidFill>
                  <a:srgbClr val="2F2F2F"/>
                </a:solidFill>
                <a:latin typeface="Microsoft Sans Serif"/>
                <a:cs typeface="Microsoft Sans Serif"/>
              </a:rPr>
              <a:t>dipakai </a:t>
            </a:r>
            <a:r>
              <a:rPr dirty="0" sz="3250" spc="85">
                <a:solidFill>
                  <a:srgbClr val="2F2F2F"/>
                </a:solidFill>
                <a:latin typeface="Microsoft Sans Serif"/>
                <a:cs typeface="Microsoft Sans Serif"/>
              </a:rPr>
              <a:t>misalnya </a:t>
            </a:r>
            <a:r>
              <a:rPr dirty="0" sz="3250" spc="105">
                <a:solidFill>
                  <a:srgbClr val="2F2F2F"/>
                </a:solidFill>
                <a:latin typeface="Microsoft Sans Serif"/>
                <a:cs typeface="Microsoft Sans Serif"/>
              </a:rPr>
              <a:t>fade </a:t>
            </a:r>
            <a:r>
              <a:rPr dirty="0" sz="3250" spc="140">
                <a:solidFill>
                  <a:srgbClr val="2F2F2F"/>
                </a:solidFill>
                <a:latin typeface="Microsoft Sans Serif"/>
                <a:cs typeface="Microsoft Sans Serif"/>
              </a:rPr>
              <a:t>in </a:t>
            </a:r>
            <a:r>
              <a:rPr dirty="0" sz="3250" spc="14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14">
                <a:solidFill>
                  <a:srgbClr val="2F2F2F"/>
                </a:solidFill>
                <a:latin typeface="Microsoft Sans Serif"/>
                <a:cs typeface="Microsoft Sans Serif"/>
              </a:rPr>
              <a:t>atau </a:t>
            </a:r>
            <a:r>
              <a:rPr dirty="0" sz="3250" spc="105">
                <a:solidFill>
                  <a:srgbClr val="2F2F2F"/>
                </a:solidFill>
                <a:latin typeface="Microsoft Sans Serif"/>
                <a:cs typeface="Microsoft Sans Serif"/>
              </a:rPr>
              <a:t>fade </a:t>
            </a:r>
            <a:r>
              <a:rPr dirty="0" sz="3250" spc="204">
                <a:solidFill>
                  <a:srgbClr val="2F2F2F"/>
                </a:solidFill>
                <a:latin typeface="Microsoft Sans Serif"/>
                <a:cs typeface="Microsoft Sans Serif"/>
              </a:rPr>
              <a:t>out </a:t>
            </a:r>
            <a:r>
              <a:rPr dirty="0" sz="3250" spc="90">
                <a:solidFill>
                  <a:srgbClr val="2F2F2F"/>
                </a:solidFill>
                <a:latin typeface="Microsoft Sans Serif"/>
                <a:cs typeface="Microsoft Sans Serif"/>
              </a:rPr>
              <a:t>ketika </a:t>
            </a:r>
            <a:r>
              <a:rPr dirty="0" sz="3250" spc="150">
                <a:solidFill>
                  <a:srgbClr val="2F2F2F"/>
                </a:solidFill>
                <a:latin typeface="Microsoft Sans Serif"/>
                <a:cs typeface="Microsoft Sans Serif"/>
              </a:rPr>
              <a:t>menentukan </a:t>
            </a:r>
            <a:r>
              <a:rPr dirty="0" sz="3250" spc="70">
                <a:solidFill>
                  <a:srgbClr val="2F2F2F"/>
                </a:solidFill>
                <a:latin typeface="Microsoft Sans Serif"/>
                <a:cs typeface="Microsoft Sans Serif"/>
              </a:rPr>
              <a:t>visibilitas </a:t>
            </a:r>
            <a:r>
              <a:rPr dirty="0" sz="3250" spc="114">
                <a:solidFill>
                  <a:srgbClr val="2F2F2F"/>
                </a:solidFill>
                <a:latin typeface="Microsoft Sans Serif"/>
                <a:cs typeface="Microsoft Sans Serif"/>
              </a:rPr>
              <a:t>elemen </a:t>
            </a:r>
            <a:r>
              <a:rPr dirty="0" sz="3250" spc="135">
                <a:solidFill>
                  <a:srgbClr val="2F2F2F"/>
                </a:solidFill>
                <a:latin typeface="Microsoft Sans Serif"/>
                <a:cs typeface="Microsoft Sans Serif"/>
              </a:rPr>
              <a:t>dan </a:t>
            </a:r>
            <a:r>
              <a:rPr dirty="0" sz="3250" spc="145">
                <a:solidFill>
                  <a:srgbClr val="2F2F2F"/>
                </a:solidFill>
                <a:latin typeface="Microsoft Sans Serif"/>
                <a:cs typeface="Microsoft Sans Serif"/>
              </a:rPr>
              <a:t>memunculkan </a:t>
            </a:r>
            <a:r>
              <a:rPr dirty="0" sz="3250" spc="150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90">
                <a:solidFill>
                  <a:srgbClr val="2F2F2F"/>
                </a:solidFill>
                <a:latin typeface="Microsoft Sans Serif"/>
                <a:cs typeface="Microsoft Sans Serif"/>
              </a:rPr>
              <a:t>berbagai</a:t>
            </a:r>
            <a:r>
              <a:rPr dirty="0" sz="3250" spc="9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90">
                <a:solidFill>
                  <a:srgbClr val="2F2F2F"/>
                </a:solidFill>
                <a:latin typeface="Microsoft Sans Serif"/>
                <a:cs typeface="Microsoft Sans Serif"/>
              </a:rPr>
              <a:t>animasi</a:t>
            </a:r>
            <a:r>
              <a:rPr dirty="0" sz="3250" spc="9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00">
                <a:solidFill>
                  <a:srgbClr val="2F2F2F"/>
                </a:solidFill>
                <a:latin typeface="Microsoft Sans Serif"/>
                <a:cs typeface="Microsoft Sans Serif"/>
              </a:rPr>
              <a:t>dengan</a:t>
            </a:r>
            <a:r>
              <a:rPr dirty="0" sz="3250" spc="10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10">
                <a:solidFill>
                  <a:srgbClr val="2F2F2F"/>
                </a:solidFill>
                <a:latin typeface="Microsoft Sans Serif"/>
                <a:cs typeface="Microsoft Sans Serif"/>
              </a:rPr>
              <a:t>manipulasi</a:t>
            </a:r>
            <a:r>
              <a:rPr dirty="0" sz="3250" spc="114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75">
                <a:solidFill>
                  <a:srgbClr val="2F2F2F"/>
                </a:solidFill>
                <a:latin typeface="Microsoft Sans Serif"/>
                <a:cs typeface="Microsoft Sans Serif"/>
              </a:rPr>
              <a:t>properti</a:t>
            </a:r>
            <a:r>
              <a:rPr dirty="0" sz="3250" spc="180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-345">
                <a:solidFill>
                  <a:srgbClr val="2F2F2F"/>
                </a:solidFill>
                <a:latin typeface="Microsoft Sans Serif"/>
                <a:cs typeface="Microsoft Sans Serif"/>
              </a:rPr>
              <a:t>CSS</a:t>
            </a:r>
            <a:r>
              <a:rPr dirty="0" sz="3250" spc="-340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20">
                <a:solidFill>
                  <a:srgbClr val="2F2F2F"/>
                </a:solidFill>
                <a:latin typeface="Microsoft Sans Serif"/>
                <a:cs typeface="Microsoft Sans Serif"/>
              </a:rPr>
              <a:t>lebih</a:t>
            </a:r>
            <a:r>
              <a:rPr dirty="0" sz="3250" spc="125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85">
                <a:solidFill>
                  <a:srgbClr val="2F2F2F"/>
                </a:solidFill>
                <a:latin typeface="Microsoft Sans Serif"/>
                <a:cs typeface="Microsoft Sans Serif"/>
              </a:rPr>
              <a:t>mudah </a:t>
            </a:r>
            <a:r>
              <a:rPr dirty="0" sz="3250" spc="190">
                <a:solidFill>
                  <a:srgbClr val="2F2F2F"/>
                </a:solidFill>
                <a:latin typeface="Microsoft Sans Serif"/>
                <a:cs typeface="Microsoft Sans Serif"/>
              </a:rPr>
              <a:t> </a:t>
            </a:r>
            <a:r>
              <a:rPr dirty="0" sz="3250" spc="125">
                <a:solidFill>
                  <a:srgbClr val="2F2F2F"/>
                </a:solidFill>
                <a:latin typeface="Microsoft Sans Serif"/>
                <a:cs typeface="Microsoft Sans Serif"/>
              </a:rPr>
              <a:t>diwujudkan.</a:t>
            </a:r>
            <a:endParaRPr sz="32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DD8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079561" y="1072012"/>
            <a:ext cx="4350385" cy="1943100"/>
            <a:chOff x="12079561" y="1072012"/>
            <a:chExt cx="4350385" cy="1943100"/>
          </a:xfrm>
        </p:grpSpPr>
        <p:sp>
          <p:nvSpPr>
            <p:cNvPr id="4" name="object 4"/>
            <p:cNvSpPr/>
            <p:nvPr/>
          </p:nvSpPr>
          <p:spPr>
            <a:xfrm>
              <a:off x="12101708" y="1088007"/>
              <a:ext cx="4307205" cy="1920239"/>
            </a:xfrm>
            <a:custGeom>
              <a:avLst/>
              <a:gdLst/>
              <a:ahLst/>
              <a:cxnLst/>
              <a:rect l="l" t="t" r="r" b="b"/>
              <a:pathLst>
                <a:path w="4307205" h="1920239">
                  <a:moveTo>
                    <a:pt x="1394448" y="1920159"/>
                  </a:moveTo>
                  <a:lnTo>
                    <a:pt x="1345939" y="1917157"/>
                  </a:lnTo>
                  <a:lnTo>
                    <a:pt x="1298133" y="1908798"/>
                  </a:lnTo>
                  <a:lnTo>
                    <a:pt x="1251508" y="1894809"/>
                  </a:lnTo>
                  <a:lnTo>
                    <a:pt x="1206025" y="1874388"/>
                  </a:lnTo>
                  <a:lnTo>
                    <a:pt x="1163630" y="1847904"/>
                  </a:lnTo>
                  <a:lnTo>
                    <a:pt x="1125134" y="1816018"/>
                  </a:lnTo>
                  <a:lnTo>
                    <a:pt x="1091349" y="1779390"/>
                  </a:lnTo>
                  <a:lnTo>
                    <a:pt x="1063085" y="1738678"/>
                  </a:lnTo>
                  <a:lnTo>
                    <a:pt x="1023723" y="1765369"/>
                  </a:lnTo>
                  <a:lnTo>
                    <a:pt x="980806" y="1786198"/>
                  </a:lnTo>
                  <a:lnTo>
                    <a:pt x="935286" y="1801017"/>
                  </a:lnTo>
                  <a:lnTo>
                    <a:pt x="888118" y="1809679"/>
                  </a:lnTo>
                  <a:lnTo>
                    <a:pt x="840254" y="1812036"/>
                  </a:lnTo>
                  <a:lnTo>
                    <a:pt x="792647" y="1807940"/>
                  </a:lnTo>
                  <a:lnTo>
                    <a:pt x="746250" y="1797245"/>
                  </a:lnTo>
                  <a:lnTo>
                    <a:pt x="702017" y="1779802"/>
                  </a:lnTo>
                  <a:lnTo>
                    <a:pt x="660901" y="1755465"/>
                  </a:lnTo>
                  <a:lnTo>
                    <a:pt x="623591" y="1724008"/>
                  </a:lnTo>
                  <a:lnTo>
                    <a:pt x="592010" y="1687135"/>
                  </a:lnTo>
                  <a:lnTo>
                    <a:pt x="566344" y="1645856"/>
                  </a:lnTo>
                  <a:lnTo>
                    <a:pt x="546782" y="1601180"/>
                  </a:lnTo>
                  <a:lnTo>
                    <a:pt x="533512" y="1554114"/>
                  </a:lnTo>
                  <a:lnTo>
                    <a:pt x="526720" y="1505669"/>
                  </a:lnTo>
                  <a:lnTo>
                    <a:pt x="526596" y="1456851"/>
                  </a:lnTo>
                  <a:lnTo>
                    <a:pt x="533326" y="1408671"/>
                  </a:lnTo>
                  <a:lnTo>
                    <a:pt x="547098" y="1362137"/>
                  </a:lnTo>
                  <a:lnTo>
                    <a:pt x="496779" y="1378354"/>
                  </a:lnTo>
                  <a:lnTo>
                    <a:pt x="445207" y="1390138"/>
                  </a:lnTo>
                  <a:lnTo>
                    <a:pt x="392795" y="1397431"/>
                  </a:lnTo>
                  <a:lnTo>
                    <a:pt x="339954" y="1400178"/>
                  </a:lnTo>
                  <a:lnTo>
                    <a:pt x="287094" y="1398322"/>
                  </a:lnTo>
                  <a:lnTo>
                    <a:pt x="234627" y="1391807"/>
                  </a:lnTo>
                  <a:lnTo>
                    <a:pt x="182964" y="1380577"/>
                  </a:lnTo>
                  <a:lnTo>
                    <a:pt x="134931" y="1364411"/>
                  </a:lnTo>
                  <a:lnTo>
                    <a:pt x="89360" y="1341426"/>
                  </a:lnTo>
                  <a:lnTo>
                    <a:pt x="49694" y="1311381"/>
                  </a:lnTo>
                  <a:lnTo>
                    <a:pt x="19378" y="1274035"/>
                  </a:lnTo>
                  <a:lnTo>
                    <a:pt x="1855" y="1229143"/>
                  </a:lnTo>
                  <a:lnTo>
                    <a:pt x="0" y="1182009"/>
                  </a:lnTo>
                  <a:lnTo>
                    <a:pt x="11368" y="1135845"/>
                  </a:lnTo>
                  <a:lnTo>
                    <a:pt x="32368" y="1091818"/>
                  </a:lnTo>
                  <a:lnTo>
                    <a:pt x="59410" y="1051093"/>
                  </a:lnTo>
                  <a:lnTo>
                    <a:pt x="90128" y="1012872"/>
                  </a:lnTo>
                  <a:lnTo>
                    <a:pt x="123397" y="977085"/>
                  </a:lnTo>
                  <a:lnTo>
                    <a:pt x="159021" y="943721"/>
                  </a:lnTo>
                  <a:lnTo>
                    <a:pt x="196804" y="912770"/>
                  </a:lnTo>
                  <a:lnTo>
                    <a:pt x="236548" y="884220"/>
                  </a:lnTo>
                  <a:lnTo>
                    <a:pt x="278057" y="858060"/>
                  </a:lnTo>
                  <a:lnTo>
                    <a:pt x="321134" y="834279"/>
                  </a:lnTo>
                  <a:lnTo>
                    <a:pt x="365583" y="812865"/>
                  </a:lnTo>
                  <a:lnTo>
                    <a:pt x="411207" y="793807"/>
                  </a:lnTo>
                  <a:lnTo>
                    <a:pt x="457809" y="777095"/>
                  </a:lnTo>
                  <a:lnTo>
                    <a:pt x="505192" y="762717"/>
                  </a:lnTo>
                  <a:lnTo>
                    <a:pt x="553161" y="750662"/>
                  </a:lnTo>
                  <a:lnTo>
                    <a:pt x="601518" y="740919"/>
                  </a:lnTo>
                  <a:lnTo>
                    <a:pt x="649854" y="733398"/>
                  </a:lnTo>
                  <a:lnTo>
                    <a:pt x="698379" y="727840"/>
                  </a:lnTo>
                  <a:lnTo>
                    <a:pt x="747059" y="724132"/>
                  </a:lnTo>
                  <a:lnTo>
                    <a:pt x="795856" y="722164"/>
                  </a:lnTo>
                  <a:lnTo>
                    <a:pt x="844737" y="721824"/>
                  </a:lnTo>
                  <a:lnTo>
                    <a:pt x="893666" y="722999"/>
                  </a:lnTo>
                  <a:lnTo>
                    <a:pt x="942608" y="725579"/>
                  </a:lnTo>
                  <a:lnTo>
                    <a:pt x="991526" y="729451"/>
                  </a:lnTo>
                  <a:lnTo>
                    <a:pt x="1040387" y="734504"/>
                  </a:lnTo>
                  <a:lnTo>
                    <a:pt x="1089154" y="740625"/>
                  </a:lnTo>
                  <a:lnTo>
                    <a:pt x="1137792" y="747704"/>
                  </a:lnTo>
                  <a:lnTo>
                    <a:pt x="1143138" y="704649"/>
                  </a:lnTo>
                  <a:lnTo>
                    <a:pt x="1156351" y="662689"/>
                  </a:lnTo>
                  <a:lnTo>
                    <a:pt x="1176559" y="622789"/>
                  </a:lnTo>
                  <a:lnTo>
                    <a:pt x="1202886" y="585915"/>
                  </a:lnTo>
                  <a:lnTo>
                    <a:pt x="1234460" y="553034"/>
                  </a:lnTo>
                  <a:lnTo>
                    <a:pt x="1270404" y="525111"/>
                  </a:lnTo>
                  <a:lnTo>
                    <a:pt x="1309846" y="503113"/>
                  </a:lnTo>
                  <a:lnTo>
                    <a:pt x="1360391" y="484341"/>
                  </a:lnTo>
                  <a:lnTo>
                    <a:pt x="1412726" y="472701"/>
                  </a:lnTo>
                  <a:lnTo>
                    <a:pt x="1466318" y="467410"/>
                  </a:lnTo>
                  <a:lnTo>
                    <a:pt x="1520638" y="467689"/>
                  </a:lnTo>
                  <a:lnTo>
                    <a:pt x="1575153" y="472757"/>
                  </a:lnTo>
                  <a:lnTo>
                    <a:pt x="1585826" y="427631"/>
                  </a:lnTo>
                  <a:lnTo>
                    <a:pt x="1600319" y="383579"/>
                  </a:lnTo>
                  <a:lnTo>
                    <a:pt x="1618432" y="340824"/>
                  </a:lnTo>
                  <a:lnTo>
                    <a:pt x="1639963" y="299584"/>
                  </a:lnTo>
                  <a:lnTo>
                    <a:pt x="1664712" y="260081"/>
                  </a:lnTo>
                  <a:lnTo>
                    <a:pt x="1692476" y="222535"/>
                  </a:lnTo>
                  <a:lnTo>
                    <a:pt x="1723056" y="187166"/>
                  </a:lnTo>
                  <a:lnTo>
                    <a:pt x="1756248" y="154195"/>
                  </a:lnTo>
                  <a:lnTo>
                    <a:pt x="1791853" y="123842"/>
                  </a:lnTo>
                  <a:lnTo>
                    <a:pt x="1829669" y="96327"/>
                  </a:lnTo>
                  <a:lnTo>
                    <a:pt x="1869495" y="71872"/>
                  </a:lnTo>
                  <a:lnTo>
                    <a:pt x="1911129" y="50696"/>
                  </a:lnTo>
                  <a:lnTo>
                    <a:pt x="1954371" y="33020"/>
                  </a:lnTo>
                  <a:lnTo>
                    <a:pt x="1999018" y="19064"/>
                  </a:lnTo>
                  <a:lnTo>
                    <a:pt x="2047194" y="8542"/>
                  </a:lnTo>
                  <a:lnTo>
                    <a:pt x="2095940" y="2226"/>
                  </a:lnTo>
                  <a:lnTo>
                    <a:pt x="2144988" y="0"/>
                  </a:lnTo>
                  <a:lnTo>
                    <a:pt x="2194072" y="1745"/>
                  </a:lnTo>
                  <a:lnTo>
                    <a:pt x="2242926" y="7344"/>
                  </a:lnTo>
                  <a:lnTo>
                    <a:pt x="2291283" y="16682"/>
                  </a:lnTo>
                  <a:lnTo>
                    <a:pt x="2338876" y="29639"/>
                  </a:lnTo>
                  <a:lnTo>
                    <a:pt x="2385440" y="46100"/>
                  </a:lnTo>
                  <a:lnTo>
                    <a:pt x="2430707" y="65946"/>
                  </a:lnTo>
                  <a:lnTo>
                    <a:pt x="2474410" y="89061"/>
                  </a:lnTo>
                  <a:lnTo>
                    <a:pt x="2516285" y="115328"/>
                  </a:lnTo>
                  <a:lnTo>
                    <a:pt x="2556063" y="144629"/>
                  </a:lnTo>
                  <a:lnTo>
                    <a:pt x="2593478" y="176846"/>
                  </a:lnTo>
                  <a:lnTo>
                    <a:pt x="2628264" y="211864"/>
                  </a:lnTo>
                  <a:lnTo>
                    <a:pt x="2660154" y="249564"/>
                  </a:lnTo>
                  <a:lnTo>
                    <a:pt x="2688591" y="289210"/>
                  </a:lnTo>
                  <a:lnTo>
                    <a:pt x="2713871" y="330807"/>
                  </a:lnTo>
                  <a:lnTo>
                    <a:pt x="2735988" y="374125"/>
                  </a:lnTo>
                  <a:lnTo>
                    <a:pt x="2754934" y="418935"/>
                  </a:lnTo>
                  <a:lnTo>
                    <a:pt x="2770702" y="465005"/>
                  </a:lnTo>
                  <a:lnTo>
                    <a:pt x="2783286" y="512106"/>
                  </a:lnTo>
                  <a:lnTo>
                    <a:pt x="2792680" y="560007"/>
                  </a:lnTo>
                  <a:lnTo>
                    <a:pt x="2798875" y="608479"/>
                  </a:lnTo>
                  <a:lnTo>
                    <a:pt x="2801866" y="657291"/>
                  </a:lnTo>
                  <a:lnTo>
                    <a:pt x="2801645" y="706214"/>
                  </a:lnTo>
                  <a:lnTo>
                    <a:pt x="2839032" y="678491"/>
                  </a:lnTo>
                  <a:lnTo>
                    <a:pt x="2877778" y="652827"/>
                  </a:lnTo>
                  <a:lnTo>
                    <a:pt x="2917864" y="629497"/>
                  </a:lnTo>
                  <a:lnTo>
                    <a:pt x="2959271" y="608776"/>
                  </a:lnTo>
                  <a:lnTo>
                    <a:pt x="3001979" y="590940"/>
                  </a:lnTo>
                  <a:lnTo>
                    <a:pt x="3045968" y="576264"/>
                  </a:lnTo>
                  <a:lnTo>
                    <a:pt x="3091678" y="565094"/>
                  </a:lnTo>
                  <a:lnTo>
                    <a:pt x="3138298" y="557932"/>
                  </a:lnTo>
                  <a:lnTo>
                    <a:pt x="3185345" y="554958"/>
                  </a:lnTo>
                  <a:lnTo>
                    <a:pt x="3232334" y="556356"/>
                  </a:lnTo>
                  <a:lnTo>
                    <a:pt x="3278780" y="562309"/>
                  </a:lnTo>
                  <a:lnTo>
                    <a:pt x="3324199" y="572998"/>
                  </a:lnTo>
                  <a:lnTo>
                    <a:pt x="3368105" y="588607"/>
                  </a:lnTo>
                  <a:lnTo>
                    <a:pt x="3410015" y="609317"/>
                  </a:lnTo>
                  <a:lnTo>
                    <a:pt x="3454994" y="639990"/>
                  </a:lnTo>
                  <a:lnTo>
                    <a:pt x="3494855" y="677260"/>
                  </a:lnTo>
                  <a:lnTo>
                    <a:pt x="3528627" y="720026"/>
                  </a:lnTo>
                  <a:lnTo>
                    <a:pt x="3555338" y="767187"/>
                  </a:lnTo>
                  <a:lnTo>
                    <a:pt x="3597193" y="745021"/>
                  </a:lnTo>
                  <a:lnTo>
                    <a:pt x="3639668" y="724352"/>
                  </a:lnTo>
                  <a:lnTo>
                    <a:pt x="3682877" y="705513"/>
                  </a:lnTo>
                  <a:lnTo>
                    <a:pt x="3726940" y="688832"/>
                  </a:lnTo>
                  <a:lnTo>
                    <a:pt x="3771972" y="674640"/>
                  </a:lnTo>
                  <a:lnTo>
                    <a:pt x="3820109" y="663154"/>
                  </a:lnTo>
                  <a:lnTo>
                    <a:pt x="3869209" y="655475"/>
                  </a:lnTo>
                  <a:lnTo>
                    <a:pt x="3918734" y="651945"/>
                  </a:lnTo>
                  <a:lnTo>
                    <a:pt x="3968145" y="652905"/>
                  </a:lnTo>
                  <a:lnTo>
                    <a:pt x="4016902" y="658697"/>
                  </a:lnTo>
                  <a:lnTo>
                    <a:pt x="4064468" y="669661"/>
                  </a:lnTo>
                  <a:lnTo>
                    <a:pt x="4110303" y="686140"/>
                  </a:lnTo>
                  <a:lnTo>
                    <a:pt x="4153868" y="708475"/>
                  </a:lnTo>
                  <a:lnTo>
                    <a:pt x="4194014" y="737269"/>
                  </a:lnTo>
                  <a:lnTo>
                    <a:pt x="4229392" y="772083"/>
                  </a:lnTo>
                  <a:lnTo>
                    <a:pt x="4259171" y="811793"/>
                  </a:lnTo>
                  <a:lnTo>
                    <a:pt x="4282517" y="855277"/>
                  </a:lnTo>
                  <a:lnTo>
                    <a:pt x="4298598" y="901412"/>
                  </a:lnTo>
                  <a:lnTo>
                    <a:pt x="4306581" y="949073"/>
                  </a:lnTo>
                  <a:lnTo>
                    <a:pt x="4305634" y="997138"/>
                  </a:lnTo>
                  <a:lnTo>
                    <a:pt x="4294925" y="1044483"/>
                  </a:lnTo>
                  <a:lnTo>
                    <a:pt x="4276417" y="1085834"/>
                  </a:lnTo>
                  <a:lnTo>
                    <a:pt x="4251236" y="1123096"/>
                  </a:lnTo>
                  <a:lnTo>
                    <a:pt x="4220446" y="1156363"/>
                  </a:lnTo>
                  <a:lnTo>
                    <a:pt x="4185115" y="1185733"/>
                  </a:lnTo>
                  <a:lnTo>
                    <a:pt x="4146307" y="1211300"/>
                  </a:lnTo>
                  <a:lnTo>
                    <a:pt x="4105090" y="1233160"/>
                  </a:lnTo>
                  <a:lnTo>
                    <a:pt x="4062530" y="1251410"/>
                  </a:lnTo>
                  <a:lnTo>
                    <a:pt x="4017685" y="1266986"/>
                  </a:lnTo>
                  <a:lnTo>
                    <a:pt x="3971951" y="1279664"/>
                  </a:lnTo>
                  <a:lnTo>
                    <a:pt x="3925512" y="1289449"/>
                  </a:lnTo>
                  <a:lnTo>
                    <a:pt x="3878548" y="1296347"/>
                  </a:lnTo>
                  <a:lnTo>
                    <a:pt x="3831241" y="1300362"/>
                  </a:lnTo>
                  <a:lnTo>
                    <a:pt x="3783773" y="1301499"/>
                  </a:lnTo>
                  <a:lnTo>
                    <a:pt x="3736325" y="1299764"/>
                  </a:lnTo>
                  <a:lnTo>
                    <a:pt x="3689080" y="1295162"/>
                  </a:lnTo>
                  <a:lnTo>
                    <a:pt x="3683166" y="1341714"/>
                  </a:lnTo>
                  <a:lnTo>
                    <a:pt x="3672663" y="1387382"/>
                  </a:lnTo>
                  <a:lnTo>
                    <a:pt x="3657819" y="1431847"/>
                  </a:lnTo>
                  <a:lnTo>
                    <a:pt x="3638884" y="1474794"/>
                  </a:lnTo>
                  <a:lnTo>
                    <a:pt x="3616106" y="1515905"/>
                  </a:lnTo>
                  <a:lnTo>
                    <a:pt x="3589733" y="1554863"/>
                  </a:lnTo>
                  <a:lnTo>
                    <a:pt x="3560015" y="1591351"/>
                  </a:lnTo>
                  <a:lnTo>
                    <a:pt x="3527201" y="1625054"/>
                  </a:lnTo>
                  <a:lnTo>
                    <a:pt x="3491538" y="1655653"/>
                  </a:lnTo>
                  <a:lnTo>
                    <a:pt x="3453276" y="1682832"/>
                  </a:lnTo>
                  <a:lnTo>
                    <a:pt x="3412663" y="1706273"/>
                  </a:lnTo>
                  <a:lnTo>
                    <a:pt x="3369949" y="1725661"/>
                  </a:lnTo>
                  <a:lnTo>
                    <a:pt x="3325381" y="1740678"/>
                  </a:lnTo>
                  <a:lnTo>
                    <a:pt x="3276339" y="1751570"/>
                  </a:lnTo>
                  <a:lnTo>
                    <a:pt x="3226533" y="1757115"/>
                  </a:lnTo>
                  <a:lnTo>
                    <a:pt x="3176424" y="1757484"/>
                  </a:lnTo>
                  <a:lnTo>
                    <a:pt x="3126469" y="1752847"/>
                  </a:lnTo>
                  <a:lnTo>
                    <a:pt x="3077129" y="1743375"/>
                  </a:lnTo>
                  <a:lnTo>
                    <a:pt x="3028862" y="1729236"/>
                  </a:lnTo>
                  <a:lnTo>
                    <a:pt x="2982129" y="1710603"/>
                  </a:lnTo>
                  <a:lnTo>
                    <a:pt x="2937387" y="1687644"/>
                  </a:lnTo>
                  <a:lnTo>
                    <a:pt x="2895097" y="1660529"/>
                  </a:lnTo>
                  <a:lnTo>
                    <a:pt x="2855717" y="1629430"/>
                  </a:lnTo>
                  <a:lnTo>
                    <a:pt x="2824632" y="1666438"/>
                  </a:lnTo>
                  <a:lnTo>
                    <a:pt x="2790903" y="1701092"/>
                  </a:lnTo>
                  <a:lnTo>
                    <a:pt x="2754747" y="1733260"/>
                  </a:lnTo>
                  <a:lnTo>
                    <a:pt x="2716379" y="1762810"/>
                  </a:lnTo>
                  <a:lnTo>
                    <a:pt x="2676015" y="1789609"/>
                  </a:lnTo>
                  <a:lnTo>
                    <a:pt x="2633869" y="1813525"/>
                  </a:lnTo>
                  <a:lnTo>
                    <a:pt x="2590158" y="1834425"/>
                  </a:lnTo>
                  <a:lnTo>
                    <a:pt x="2545096" y="1852178"/>
                  </a:lnTo>
                  <a:lnTo>
                    <a:pt x="2498901" y="1866651"/>
                  </a:lnTo>
                  <a:lnTo>
                    <a:pt x="2451787" y="1877712"/>
                  </a:lnTo>
                  <a:lnTo>
                    <a:pt x="2403969" y="1885228"/>
                  </a:lnTo>
                  <a:lnTo>
                    <a:pt x="2355664" y="1889068"/>
                  </a:lnTo>
                  <a:lnTo>
                    <a:pt x="2305203" y="1889061"/>
                  </a:lnTo>
                  <a:lnTo>
                    <a:pt x="2254961" y="1885046"/>
                  </a:lnTo>
                  <a:lnTo>
                    <a:pt x="2205191" y="1877152"/>
                  </a:lnTo>
                  <a:lnTo>
                    <a:pt x="2156145" y="1865506"/>
                  </a:lnTo>
                  <a:lnTo>
                    <a:pt x="2108078" y="1850236"/>
                  </a:lnTo>
                  <a:lnTo>
                    <a:pt x="2061242" y="1831471"/>
                  </a:lnTo>
                  <a:lnTo>
                    <a:pt x="2015890" y="1809340"/>
                  </a:lnTo>
                  <a:lnTo>
                    <a:pt x="1972276" y="1783969"/>
                  </a:lnTo>
                  <a:lnTo>
                    <a:pt x="1930653" y="1755488"/>
                  </a:lnTo>
                  <a:lnTo>
                    <a:pt x="1891274" y="1724025"/>
                  </a:lnTo>
                  <a:lnTo>
                    <a:pt x="1854392" y="1689708"/>
                  </a:lnTo>
                  <a:lnTo>
                    <a:pt x="1821619" y="1724402"/>
                  </a:lnTo>
                  <a:lnTo>
                    <a:pt x="1787099" y="1757237"/>
                  </a:lnTo>
                  <a:lnTo>
                    <a:pt x="1750799" y="1787931"/>
                  </a:lnTo>
                  <a:lnTo>
                    <a:pt x="1712685" y="1816204"/>
                  </a:lnTo>
                  <a:lnTo>
                    <a:pt x="1672723" y="1841775"/>
                  </a:lnTo>
                  <a:lnTo>
                    <a:pt x="1630879" y="1864365"/>
                  </a:lnTo>
                  <a:lnTo>
                    <a:pt x="1585997" y="1884054"/>
                  </a:lnTo>
                  <a:lnTo>
                    <a:pt x="1539436" y="1899750"/>
                  </a:lnTo>
                  <a:lnTo>
                    <a:pt x="1491674" y="1911182"/>
                  </a:lnTo>
                  <a:lnTo>
                    <a:pt x="1443185" y="1918076"/>
                  </a:lnTo>
                  <a:lnTo>
                    <a:pt x="1394448" y="1920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079561" y="1072012"/>
              <a:ext cx="4350385" cy="1943100"/>
            </a:xfrm>
            <a:custGeom>
              <a:avLst/>
              <a:gdLst/>
              <a:ahLst/>
              <a:cxnLst/>
              <a:rect l="l" t="t" r="r" b="b"/>
              <a:pathLst>
                <a:path w="4350384" h="1943100">
                  <a:moveTo>
                    <a:pt x="1185308" y="736599"/>
                  </a:moveTo>
                  <a:lnTo>
                    <a:pt x="1140349" y="736599"/>
                  </a:lnTo>
                  <a:lnTo>
                    <a:pt x="1152177" y="685799"/>
                  </a:lnTo>
                  <a:lnTo>
                    <a:pt x="1173581" y="634999"/>
                  </a:lnTo>
                  <a:lnTo>
                    <a:pt x="1203185" y="596899"/>
                  </a:lnTo>
                  <a:lnTo>
                    <a:pt x="1239613" y="558799"/>
                  </a:lnTo>
                  <a:lnTo>
                    <a:pt x="1281492" y="520699"/>
                  </a:lnTo>
                  <a:lnTo>
                    <a:pt x="1327173" y="495299"/>
                  </a:lnTo>
                  <a:lnTo>
                    <a:pt x="1375391" y="482599"/>
                  </a:lnTo>
                  <a:lnTo>
                    <a:pt x="1476758" y="457199"/>
                  </a:lnTo>
                  <a:lnTo>
                    <a:pt x="1580235" y="457199"/>
                  </a:lnTo>
                  <a:lnTo>
                    <a:pt x="1593326" y="419099"/>
                  </a:lnTo>
                  <a:lnTo>
                    <a:pt x="1610212" y="368299"/>
                  </a:lnTo>
                  <a:lnTo>
                    <a:pt x="1630709" y="330199"/>
                  </a:lnTo>
                  <a:lnTo>
                    <a:pt x="1654638" y="279399"/>
                  </a:lnTo>
                  <a:lnTo>
                    <a:pt x="1681814" y="241299"/>
                  </a:lnTo>
                  <a:lnTo>
                    <a:pt x="1712059" y="203199"/>
                  </a:lnTo>
                  <a:lnTo>
                    <a:pt x="1745188" y="165099"/>
                  </a:lnTo>
                  <a:lnTo>
                    <a:pt x="1781022" y="139699"/>
                  </a:lnTo>
                  <a:lnTo>
                    <a:pt x="1820504" y="101599"/>
                  </a:lnTo>
                  <a:lnTo>
                    <a:pt x="1861897" y="76199"/>
                  </a:lnTo>
                  <a:lnTo>
                    <a:pt x="1904971" y="50799"/>
                  </a:lnTo>
                  <a:lnTo>
                    <a:pt x="1949500" y="38099"/>
                  </a:lnTo>
                  <a:lnTo>
                    <a:pt x="2089527" y="0"/>
                  </a:lnTo>
                  <a:lnTo>
                    <a:pt x="2282745" y="0"/>
                  </a:lnTo>
                  <a:lnTo>
                    <a:pt x="2378038" y="25399"/>
                  </a:lnTo>
                  <a:lnTo>
                    <a:pt x="2126933" y="25399"/>
                  </a:lnTo>
                  <a:lnTo>
                    <a:pt x="2029648" y="50799"/>
                  </a:lnTo>
                  <a:lnTo>
                    <a:pt x="1938364" y="76199"/>
                  </a:lnTo>
                  <a:lnTo>
                    <a:pt x="1895395" y="101599"/>
                  </a:lnTo>
                  <a:lnTo>
                    <a:pt x="1854518" y="126999"/>
                  </a:lnTo>
                  <a:lnTo>
                    <a:pt x="1815965" y="152399"/>
                  </a:lnTo>
                  <a:lnTo>
                    <a:pt x="1779967" y="190499"/>
                  </a:lnTo>
                  <a:lnTo>
                    <a:pt x="1746755" y="228599"/>
                  </a:lnTo>
                  <a:lnTo>
                    <a:pt x="1716562" y="266699"/>
                  </a:lnTo>
                  <a:lnTo>
                    <a:pt x="1689619" y="304799"/>
                  </a:lnTo>
                  <a:lnTo>
                    <a:pt x="1666157" y="342899"/>
                  </a:lnTo>
                  <a:lnTo>
                    <a:pt x="1646410" y="393699"/>
                  </a:lnTo>
                  <a:lnTo>
                    <a:pt x="1630607" y="431799"/>
                  </a:lnTo>
                  <a:lnTo>
                    <a:pt x="1618982" y="482599"/>
                  </a:lnTo>
                  <a:lnTo>
                    <a:pt x="1615050" y="495299"/>
                  </a:lnTo>
                  <a:lnTo>
                    <a:pt x="1441900" y="495299"/>
                  </a:lnTo>
                  <a:lnTo>
                    <a:pt x="1393434" y="507999"/>
                  </a:lnTo>
                  <a:lnTo>
                    <a:pt x="1347111" y="520699"/>
                  </a:lnTo>
                  <a:lnTo>
                    <a:pt x="1303957" y="546099"/>
                  </a:lnTo>
                  <a:lnTo>
                    <a:pt x="1264945" y="584199"/>
                  </a:lnTo>
                  <a:lnTo>
                    <a:pt x="1231931" y="622299"/>
                  </a:lnTo>
                  <a:lnTo>
                    <a:pt x="1206189" y="660399"/>
                  </a:lnTo>
                  <a:lnTo>
                    <a:pt x="1188994" y="711199"/>
                  </a:lnTo>
                  <a:lnTo>
                    <a:pt x="1185308" y="736599"/>
                  </a:lnTo>
                  <a:close/>
                </a:path>
                <a:path w="4350384" h="1943100">
                  <a:moveTo>
                    <a:pt x="2827096" y="736599"/>
                  </a:moveTo>
                  <a:lnTo>
                    <a:pt x="2815369" y="736599"/>
                  </a:lnTo>
                  <a:lnTo>
                    <a:pt x="2806025" y="723899"/>
                  </a:lnTo>
                  <a:lnTo>
                    <a:pt x="2802460" y="711199"/>
                  </a:lnTo>
                  <a:lnTo>
                    <a:pt x="2802438" y="660399"/>
                  </a:lnTo>
                  <a:lnTo>
                    <a:pt x="2799170" y="622299"/>
                  </a:lnTo>
                  <a:lnTo>
                    <a:pt x="2792641" y="571499"/>
                  </a:lnTo>
                  <a:lnTo>
                    <a:pt x="2782834" y="520699"/>
                  </a:lnTo>
                  <a:lnTo>
                    <a:pt x="2769737" y="469899"/>
                  </a:lnTo>
                  <a:lnTo>
                    <a:pt x="2753332" y="431799"/>
                  </a:lnTo>
                  <a:lnTo>
                    <a:pt x="2733607" y="380999"/>
                  </a:lnTo>
                  <a:lnTo>
                    <a:pt x="2710544" y="342899"/>
                  </a:lnTo>
                  <a:lnTo>
                    <a:pt x="2684130" y="292099"/>
                  </a:lnTo>
                  <a:lnTo>
                    <a:pt x="2654276" y="253999"/>
                  </a:lnTo>
                  <a:lnTo>
                    <a:pt x="2621214" y="215899"/>
                  </a:lnTo>
                  <a:lnTo>
                    <a:pt x="2585228" y="190499"/>
                  </a:lnTo>
                  <a:lnTo>
                    <a:pt x="2546601" y="152399"/>
                  </a:lnTo>
                  <a:lnTo>
                    <a:pt x="2505617" y="126999"/>
                  </a:lnTo>
                  <a:lnTo>
                    <a:pt x="2462559" y="101599"/>
                  </a:lnTo>
                  <a:lnTo>
                    <a:pt x="2417712" y="76199"/>
                  </a:lnTo>
                  <a:lnTo>
                    <a:pt x="2371359" y="63499"/>
                  </a:lnTo>
                  <a:lnTo>
                    <a:pt x="2226101" y="25399"/>
                  </a:lnTo>
                  <a:lnTo>
                    <a:pt x="2378038" y="25399"/>
                  </a:lnTo>
                  <a:lnTo>
                    <a:pt x="2424557" y="38099"/>
                  </a:lnTo>
                  <a:lnTo>
                    <a:pt x="2470020" y="63499"/>
                  </a:lnTo>
                  <a:lnTo>
                    <a:pt x="2511951" y="88899"/>
                  </a:lnTo>
                  <a:lnTo>
                    <a:pt x="2552140" y="114299"/>
                  </a:lnTo>
                  <a:lnTo>
                    <a:pt x="2590402" y="139699"/>
                  </a:lnTo>
                  <a:lnTo>
                    <a:pt x="2626553" y="165099"/>
                  </a:lnTo>
                  <a:lnTo>
                    <a:pt x="2660411" y="203199"/>
                  </a:lnTo>
                  <a:lnTo>
                    <a:pt x="2691792" y="241299"/>
                  </a:lnTo>
                  <a:lnTo>
                    <a:pt x="2720511" y="279399"/>
                  </a:lnTo>
                  <a:lnTo>
                    <a:pt x="2746386" y="317499"/>
                  </a:lnTo>
                  <a:lnTo>
                    <a:pt x="2769239" y="355599"/>
                  </a:lnTo>
                  <a:lnTo>
                    <a:pt x="2789040" y="406399"/>
                  </a:lnTo>
                  <a:lnTo>
                    <a:pt x="2805820" y="444499"/>
                  </a:lnTo>
                  <a:lnTo>
                    <a:pt x="2819613" y="495299"/>
                  </a:lnTo>
                  <a:lnTo>
                    <a:pt x="2830451" y="533399"/>
                  </a:lnTo>
                  <a:lnTo>
                    <a:pt x="2838366" y="584199"/>
                  </a:lnTo>
                  <a:lnTo>
                    <a:pt x="2843392" y="634999"/>
                  </a:lnTo>
                  <a:lnTo>
                    <a:pt x="2845561" y="673099"/>
                  </a:lnTo>
                  <a:lnTo>
                    <a:pt x="2915449" y="673099"/>
                  </a:lnTo>
                  <a:lnTo>
                    <a:pt x="2875883" y="698499"/>
                  </a:lnTo>
                  <a:lnTo>
                    <a:pt x="2837811" y="723899"/>
                  </a:lnTo>
                  <a:lnTo>
                    <a:pt x="2827096" y="736599"/>
                  </a:lnTo>
                  <a:close/>
                </a:path>
                <a:path w="4350384" h="1943100">
                  <a:moveTo>
                    <a:pt x="2915449" y="673099"/>
                  </a:moveTo>
                  <a:lnTo>
                    <a:pt x="2845561" y="673099"/>
                  </a:lnTo>
                  <a:lnTo>
                    <a:pt x="2879309" y="660399"/>
                  </a:lnTo>
                  <a:lnTo>
                    <a:pt x="2914086" y="634999"/>
                  </a:lnTo>
                  <a:lnTo>
                    <a:pt x="2949908" y="609599"/>
                  </a:lnTo>
                  <a:lnTo>
                    <a:pt x="2986791" y="596899"/>
                  </a:lnTo>
                  <a:lnTo>
                    <a:pt x="3034931" y="584199"/>
                  </a:lnTo>
                  <a:lnTo>
                    <a:pt x="3084523" y="558799"/>
                  </a:lnTo>
                  <a:lnTo>
                    <a:pt x="3135163" y="558799"/>
                  </a:lnTo>
                  <a:lnTo>
                    <a:pt x="3186447" y="546099"/>
                  </a:lnTo>
                  <a:lnTo>
                    <a:pt x="3289333" y="546099"/>
                  </a:lnTo>
                  <a:lnTo>
                    <a:pt x="3340128" y="558799"/>
                  </a:lnTo>
                  <a:lnTo>
                    <a:pt x="3391518" y="584199"/>
                  </a:lnTo>
                  <a:lnTo>
                    <a:pt x="3132721" y="584199"/>
                  </a:lnTo>
                  <a:lnTo>
                    <a:pt x="3042265" y="609599"/>
                  </a:lnTo>
                  <a:lnTo>
                    <a:pt x="2998726" y="634999"/>
                  </a:lnTo>
                  <a:lnTo>
                    <a:pt x="2956426" y="647699"/>
                  </a:lnTo>
                  <a:lnTo>
                    <a:pt x="2915449" y="673099"/>
                  </a:lnTo>
                  <a:close/>
                </a:path>
                <a:path w="4350384" h="1943100">
                  <a:moveTo>
                    <a:pt x="3579446" y="800099"/>
                  </a:moveTo>
                  <a:lnTo>
                    <a:pt x="3571009" y="800099"/>
                  </a:lnTo>
                  <a:lnTo>
                    <a:pt x="3563242" y="787399"/>
                  </a:lnTo>
                  <a:lnTo>
                    <a:pt x="3557981" y="787399"/>
                  </a:lnTo>
                  <a:lnTo>
                    <a:pt x="3531843" y="736599"/>
                  </a:lnTo>
                  <a:lnTo>
                    <a:pt x="3500038" y="698499"/>
                  </a:lnTo>
                  <a:lnTo>
                    <a:pt x="3463224" y="660399"/>
                  </a:lnTo>
                  <a:lnTo>
                    <a:pt x="3422062" y="634999"/>
                  </a:lnTo>
                  <a:lnTo>
                    <a:pt x="3377210" y="609599"/>
                  </a:lnTo>
                  <a:lnTo>
                    <a:pt x="3329328" y="596899"/>
                  </a:lnTo>
                  <a:lnTo>
                    <a:pt x="3279075" y="584199"/>
                  </a:lnTo>
                  <a:lnTo>
                    <a:pt x="3391518" y="584199"/>
                  </a:lnTo>
                  <a:lnTo>
                    <a:pt x="3439796" y="596899"/>
                  </a:lnTo>
                  <a:lnTo>
                    <a:pt x="3484286" y="634999"/>
                  </a:lnTo>
                  <a:lnTo>
                    <a:pt x="3524313" y="660399"/>
                  </a:lnTo>
                  <a:lnTo>
                    <a:pt x="3559204" y="711199"/>
                  </a:lnTo>
                  <a:lnTo>
                    <a:pt x="3588282" y="749299"/>
                  </a:lnTo>
                  <a:lnTo>
                    <a:pt x="3679752" y="749299"/>
                  </a:lnTo>
                  <a:lnTo>
                    <a:pt x="3632737" y="761999"/>
                  </a:lnTo>
                  <a:lnTo>
                    <a:pt x="3586715" y="787399"/>
                  </a:lnTo>
                  <a:lnTo>
                    <a:pt x="3579446" y="800099"/>
                  </a:lnTo>
                  <a:close/>
                </a:path>
                <a:path w="4350384" h="1943100">
                  <a:moveTo>
                    <a:pt x="3679752" y="749299"/>
                  </a:moveTo>
                  <a:lnTo>
                    <a:pt x="3588282" y="749299"/>
                  </a:lnTo>
                  <a:lnTo>
                    <a:pt x="3632415" y="723899"/>
                  </a:lnTo>
                  <a:lnTo>
                    <a:pt x="3677392" y="711199"/>
                  </a:lnTo>
                  <a:lnTo>
                    <a:pt x="3723263" y="685799"/>
                  </a:lnTo>
                  <a:lnTo>
                    <a:pt x="3817890" y="660399"/>
                  </a:lnTo>
                  <a:lnTo>
                    <a:pt x="3863740" y="647699"/>
                  </a:lnTo>
                  <a:lnTo>
                    <a:pt x="4052122" y="647699"/>
                  </a:lnTo>
                  <a:lnTo>
                    <a:pt x="4097822" y="660399"/>
                  </a:lnTo>
                  <a:lnTo>
                    <a:pt x="4141908" y="673099"/>
                  </a:lnTo>
                  <a:lnTo>
                    <a:pt x="4162879" y="685799"/>
                  </a:lnTo>
                  <a:lnTo>
                    <a:pt x="3877190" y="685799"/>
                  </a:lnTo>
                  <a:lnTo>
                    <a:pt x="3727732" y="723899"/>
                  </a:lnTo>
                  <a:lnTo>
                    <a:pt x="3679752" y="749299"/>
                  </a:lnTo>
                  <a:close/>
                </a:path>
                <a:path w="4350384" h="1943100">
                  <a:moveTo>
                    <a:pt x="3396108" y="1752599"/>
                  </a:moveTo>
                  <a:lnTo>
                    <a:pt x="3268973" y="1752599"/>
                  </a:lnTo>
                  <a:lnTo>
                    <a:pt x="3368957" y="1727199"/>
                  </a:lnTo>
                  <a:lnTo>
                    <a:pt x="3416581" y="1701799"/>
                  </a:lnTo>
                  <a:lnTo>
                    <a:pt x="3462056" y="1676399"/>
                  </a:lnTo>
                  <a:lnTo>
                    <a:pt x="3504955" y="1650999"/>
                  </a:lnTo>
                  <a:lnTo>
                    <a:pt x="3542572" y="1612899"/>
                  </a:lnTo>
                  <a:lnTo>
                    <a:pt x="3576560" y="1574799"/>
                  </a:lnTo>
                  <a:lnTo>
                    <a:pt x="3606663" y="1536699"/>
                  </a:lnTo>
                  <a:lnTo>
                    <a:pt x="3632624" y="1498599"/>
                  </a:lnTo>
                  <a:lnTo>
                    <a:pt x="3654184" y="1447799"/>
                  </a:lnTo>
                  <a:lnTo>
                    <a:pt x="3671087" y="1396999"/>
                  </a:lnTo>
                  <a:lnTo>
                    <a:pt x="3683077" y="1358899"/>
                  </a:lnTo>
                  <a:lnTo>
                    <a:pt x="3689895" y="1308099"/>
                  </a:lnTo>
                  <a:lnTo>
                    <a:pt x="3693349" y="1295399"/>
                  </a:lnTo>
                  <a:lnTo>
                    <a:pt x="3876846" y="1295399"/>
                  </a:lnTo>
                  <a:lnTo>
                    <a:pt x="4081630" y="1244599"/>
                  </a:lnTo>
                  <a:lnTo>
                    <a:pt x="4127136" y="1219199"/>
                  </a:lnTo>
                  <a:lnTo>
                    <a:pt x="4170676" y="1193799"/>
                  </a:lnTo>
                  <a:lnTo>
                    <a:pt x="4210834" y="1168399"/>
                  </a:lnTo>
                  <a:lnTo>
                    <a:pt x="4246196" y="1130299"/>
                  </a:lnTo>
                  <a:lnTo>
                    <a:pt x="4275347" y="1092199"/>
                  </a:lnTo>
                  <a:lnTo>
                    <a:pt x="4296871" y="1054099"/>
                  </a:lnTo>
                  <a:lnTo>
                    <a:pt x="4306634" y="1003299"/>
                  </a:lnTo>
                  <a:lnTo>
                    <a:pt x="4306471" y="952499"/>
                  </a:lnTo>
                  <a:lnTo>
                    <a:pt x="4297263" y="901699"/>
                  </a:lnTo>
                  <a:lnTo>
                    <a:pt x="4279892" y="863599"/>
                  </a:lnTo>
                  <a:lnTo>
                    <a:pt x="4256035" y="825499"/>
                  </a:lnTo>
                  <a:lnTo>
                    <a:pt x="4227067" y="787399"/>
                  </a:lnTo>
                  <a:lnTo>
                    <a:pt x="4193618" y="761999"/>
                  </a:lnTo>
                  <a:lnTo>
                    <a:pt x="4156316" y="736599"/>
                  </a:lnTo>
                  <a:lnTo>
                    <a:pt x="4115789" y="711199"/>
                  </a:lnTo>
                  <a:lnTo>
                    <a:pt x="4072667" y="698499"/>
                  </a:lnTo>
                  <a:lnTo>
                    <a:pt x="4027577" y="685799"/>
                  </a:lnTo>
                  <a:lnTo>
                    <a:pt x="4162879" y="685799"/>
                  </a:lnTo>
                  <a:lnTo>
                    <a:pt x="4223122" y="723899"/>
                  </a:lnTo>
                  <a:lnTo>
                    <a:pt x="4258000" y="761999"/>
                  </a:lnTo>
                  <a:lnTo>
                    <a:pt x="4288182" y="800099"/>
                  </a:lnTo>
                  <a:lnTo>
                    <a:pt x="4313068" y="838199"/>
                  </a:lnTo>
                  <a:lnTo>
                    <a:pt x="4332059" y="876299"/>
                  </a:lnTo>
                  <a:lnTo>
                    <a:pt x="4344557" y="914399"/>
                  </a:lnTo>
                  <a:lnTo>
                    <a:pt x="4349962" y="965199"/>
                  </a:lnTo>
                  <a:lnTo>
                    <a:pt x="4347675" y="1015999"/>
                  </a:lnTo>
                  <a:lnTo>
                    <a:pt x="4337098" y="1054099"/>
                  </a:lnTo>
                  <a:lnTo>
                    <a:pt x="4317366" y="1104899"/>
                  </a:lnTo>
                  <a:lnTo>
                    <a:pt x="4291175" y="1142999"/>
                  </a:lnTo>
                  <a:lnTo>
                    <a:pt x="4259563" y="1181099"/>
                  </a:lnTo>
                  <a:lnTo>
                    <a:pt x="4223568" y="1206499"/>
                  </a:lnTo>
                  <a:lnTo>
                    <a:pt x="4184227" y="1231899"/>
                  </a:lnTo>
                  <a:lnTo>
                    <a:pt x="4142576" y="1257299"/>
                  </a:lnTo>
                  <a:lnTo>
                    <a:pt x="4099654" y="1269999"/>
                  </a:lnTo>
                  <a:lnTo>
                    <a:pt x="4048835" y="1295399"/>
                  </a:lnTo>
                  <a:lnTo>
                    <a:pt x="3944465" y="1320799"/>
                  </a:lnTo>
                  <a:lnTo>
                    <a:pt x="3730296" y="1320799"/>
                  </a:lnTo>
                  <a:lnTo>
                    <a:pt x="3722664" y="1371599"/>
                  </a:lnTo>
                  <a:lnTo>
                    <a:pt x="3711053" y="1409699"/>
                  </a:lnTo>
                  <a:lnTo>
                    <a:pt x="3695621" y="1460499"/>
                  </a:lnTo>
                  <a:lnTo>
                    <a:pt x="3676529" y="1498599"/>
                  </a:lnTo>
                  <a:lnTo>
                    <a:pt x="3653934" y="1536699"/>
                  </a:lnTo>
                  <a:lnTo>
                    <a:pt x="3626156" y="1574799"/>
                  </a:lnTo>
                  <a:lnTo>
                    <a:pt x="3594900" y="1612899"/>
                  </a:lnTo>
                  <a:lnTo>
                    <a:pt x="3560442" y="1650999"/>
                  </a:lnTo>
                  <a:lnTo>
                    <a:pt x="3523058" y="1676399"/>
                  </a:lnTo>
                  <a:lnTo>
                    <a:pt x="3483024" y="1714499"/>
                  </a:lnTo>
                  <a:lnTo>
                    <a:pt x="3440615" y="1727199"/>
                  </a:lnTo>
                  <a:lnTo>
                    <a:pt x="3396108" y="1752599"/>
                  </a:lnTo>
                  <a:close/>
                </a:path>
                <a:path w="4350384" h="1943100">
                  <a:moveTo>
                    <a:pt x="994273" y="723899"/>
                  </a:moveTo>
                  <a:lnTo>
                    <a:pt x="749284" y="723899"/>
                  </a:lnTo>
                  <a:lnTo>
                    <a:pt x="798123" y="711199"/>
                  </a:lnTo>
                  <a:lnTo>
                    <a:pt x="945250" y="711199"/>
                  </a:lnTo>
                  <a:lnTo>
                    <a:pt x="994273" y="723899"/>
                  </a:lnTo>
                  <a:close/>
                </a:path>
                <a:path w="4350384" h="1943100">
                  <a:moveTo>
                    <a:pt x="446842" y="1422399"/>
                  </a:moveTo>
                  <a:lnTo>
                    <a:pt x="256997" y="1422399"/>
                  </a:lnTo>
                  <a:lnTo>
                    <a:pt x="166013" y="1396999"/>
                  </a:lnTo>
                  <a:lnTo>
                    <a:pt x="123003" y="1384299"/>
                  </a:lnTo>
                  <a:lnTo>
                    <a:pt x="87485" y="1358899"/>
                  </a:lnTo>
                  <a:lnTo>
                    <a:pt x="55338" y="1333499"/>
                  </a:lnTo>
                  <a:lnTo>
                    <a:pt x="9549" y="1269999"/>
                  </a:lnTo>
                  <a:lnTo>
                    <a:pt x="0" y="1219199"/>
                  </a:lnTo>
                  <a:lnTo>
                    <a:pt x="5054" y="1168399"/>
                  </a:lnTo>
                  <a:lnTo>
                    <a:pt x="21193" y="1117599"/>
                  </a:lnTo>
                  <a:lnTo>
                    <a:pt x="44900" y="1079499"/>
                  </a:lnTo>
                  <a:lnTo>
                    <a:pt x="71976" y="1041399"/>
                  </a:lnTo>
                  <a:lnTo>
                    <a:pt x="102099" y="1003299"/>
                  </a:lnTo>
                  <a:lnTo>
                    <a:pt x="134923" y="965199"/>
                  </a:lnTo>
                  <a:lnTo>
                    <a:pt x="170098" y="939799"/>
                  </a:lnTo>
                  <a:lnTo>
                    <a:pt x="207278" y="914399"/>
                  </a:lnTo>
                  <a:lnTo>
                    <a:pt x="246113" y="876299"/>
                  </a:lnTo>
                  <a:lnTo>
                    <a:pt x="286257" y="850899"/>
                  </a:lnTo>
                  <a:lnTo>
                    <a:pt x="327360" y="838199"/>
                  </a:lnTo>
                  <a:lnTo>
                    <a:pt x="417131" y="787399"/>
                  </a:lnTo>
                  <a:lnTo>
                    <a:pt x="652313" y="723899"/>
                  </a:lnTo>
                  <a:lnTo>
                    <a:pt x="1091890" y="723899"/>
                  </a:lnTo>
                  <a:lnTo>
                    <a:pt x="1140349" y="736599"/>
                  </a:lnTo>
                  <a:lnTo>
                    <a:pt x="1185308" y="736599"/>
                  </a:lnTo>
                  <a:lnTo>
                    <a:pt x="1183464" y="749299"/>
                  </a:lnTo>
                  <a:lnTo>
                    <a:pt x="720397" y="749299"/>
                  </a:lnTo>
                  <a:lnTo>
                    <a:pt x="672513" y="761999"/>
                  </a:lnTo>
                  <a:lnTo>
                    <a:pt x="624280" y="761999"/>
                  </a:lnTo>
                  <a:lnTo>
                    <a:pt x="480087" y="800099"/>
                  </a:lnTo>
                  <a:lnTo>
                    <a:pt x="433064" y="825499"/>
                  </a:lnTo>
                  <a:lnTo>
                    <a:pt x="386999" y="838199"/>
                  </a:lnTo>
                  <a:lnTo>
                    <a:pt x="342152" y="863599"/>
                  </a:lnTo>
                  <a:lnTo>
                    <a:pt x="298786" y="888999"/>
                  </a:lnTo>
                  <a:lnTo>
                    <a:pt x="257162" y="914399"/>
                  </a:lnTo>
                  <a:lnTo>
                    <a:pt x="217543" y="939799"/>
                  </a:lnTo>
                  <a:lnTo>
                    <a:pt x="180190" y="977899"/>
                  </a:lnTo>
                  <a:lnTo>
                    <a:pt x="145364" y="1015999"/>
                  </a:lnTo>
                  <a:lnTo>
                    <a:pt x="113328" y="1054099"/>
                  </a:lnTo>
                  <a:lnTo>
                    <a:pt x="84344" y="1092199"/>
                  </a:lnTo>
                  <a:lnTo>
                    <a:pt x="61461" y="1130299"/>
                  </a:lnTo>
                  <a:lnTo>
                    <a:pt x="46587" y="1181099"/>
                  </a:lnTo>
                  <a:lnTo>
                    <a:pt x="43974" y="1219199"/>
                  </a:lnTo>
                  <a:lnTo>
                    <a:pt x="57874" y="1269999"/>
                  </a:lnTo>
                  <a:lnTo>
                    <a:pt x="110062" y="1320799"/>
                  </a:lnTo>
                  <a:lnTo>
                    <a:pt x="143818" y="1346199"/>
                  </a:lnTo>
                  <a:lnTo>
                    <a:pt x="321510" y="1396999"/>
                  </a:lnTo>
                  <a:lnTo>
                    <a:pt x="538858" y="1396999"/>
                  </a:lnTo>
                  <a:lnTo>
                    <a:pt x="446842" y="1422399"/>
                  </a:lnTo>
                  <a:close/>
                </a:path>
                <a:path w="4350384" h="1943100">
                  <a:moveTo>
                    <a:pt x="1181621" y="761999"/>
                  </a:moveTo>
                  <a:lnTo>
                    <a:pt x="1009122" y="761999"/>
                  </a:lnTo>
                  <a:lnTo>
                    <a:pt x="961038" y="749299"/>
                  </a:lnTo>
                  <a:lnTo>
                    <a:pt x="1183464" y="749299"/>
                  </a:lnTo>
                  <a:lnTo>
                    <a:pt x="1181621" y="761999"/>
                  </a:lnTo>
                  <a:close/>
                </a:path>
                <a:path w="4350384" h="1943100">
                  <a:moveTo>
                    <a:pt x="1170868" y="774699"/>
                  </a:moveTo>
                  <a:lnTo>
                    <a:pt x="1152539" y="774699"/>
                  </a:lnTo>
                  <a:lnTo>
                    <a:pt x="1104913" y="761999"/>
                  </a:lnTo>
                  <a:lnTo>
                    <a:pt x="1178350" y="761999"/>
                  </a:lnTo>
                  <a:lnTo>
                    <a:pt x="1170868" y="774699"/>
                  </a:lnTo>
                  <a:close/>
                </a:path>
                <a:path w="4350384" h="1943100">
                  <a:moveTo>
                    <a:pt x="3771398" y="1295399"/>
                  </a:moveTo>
                  <a:lnTo>
                    <a:pt x="3700681" y="1295399"/>
                  </a:lnTo>
                  <a:lnTo>
                    <a:pt x="3709890" y="1282699"/>
                  </a:lnTo>
                  <a:lnTo>
                    <a:pt x="3718977" y="1282699"/>
                  </a:lnTo>
                  <a:lnTo>
                    <a:pt x="3771398" y="1295399"/>
                  </a:lnTo>
                  <a:close/>
                </a:path>
                <a:path w="4350384" h="1943100">
                  <a:moveTo>
                    <a:pt x="3837761" y="1333499"/>
                  </a:moveTo>
                  <a:lnTo>
                    <a:pt x="3784026" y="1333499"/>
                  </a:lnTo>
                  <a:lnTo>
                    <a:pt x="3730296" y="1320799"/>
                  </a:lnTo>
                  <a:lnTo>
                    <a:pt x="3891307" y="1320799"/>
                  </a:lnTo>
                  <a:lnTo>
                    <a:pt x="3837761" y="1333499"/>
                  </a:lnTo>
                  <a:close/>
                </a:path>
                <a:path w="4350384" h="1943100">
                  <a:moveTo>
                    <a:pt x="906039" y="1841499"/>
                  </a:moveTo>
                  <a:lnTo>
                    <a:pt x="853477" y="1841499"/>
                  </a:lnTo>
                  <a:lnTo>
                    <a:pt x="752056" y="1816099"/>
                  </a:lnTo>
                  <a:lnTo>
                    <a:pt x="705000" y="1803399"/>
                  </a:lnTo>
                  <a:lnTo>
                    <a:pt x="661583" y="1777999"/>
                  </a:lnTo>
                  <a:lnTo>
                    <a:pt x="622707" y="1739899"/>
                  </a:lnTo>
                  <a:lnTo>
                    <a:pt x="589272" y="1701799"/>
                  </a:lnTo>
                  <a:lnTo>
                    <a:pt x="563135" y="1650999"/>
                  </a:lnTo>
                  <a:lnTo>
                    <a:pt x="543985" y="1600199"/>
                  </a:lnTo>
                  <a:lnTo>
                    <a:pt x="531903" y="1549399"/>
                  </a:lnTo>
                  <a:lnTo>
                    <a:pt x="526967" y="1498599"/>
                  </a:lnTo>
                  <a:lnTo>
                    <a:pt x="529259" y="1447799"/>
                  </a:lnTo>
                  <a:lnTo>
                    <a:pt x="538858" y="1396999"/>
                  </a:lnTo>
                  <a:lnTo>
                    <a:pt x="370385" y="1396999"/>
                  </a:lnTo>
                  <a:lnTo>
                    <a:pt x="419215" y="1384299"/>
                  </a:lnTo>
                  <a:lnTo>
                    <a:pt x="467493" y="1384299"/>
                  </a:lnTo>
                  <a:lnTo>
                    <a:pt x="560364" y="1358899"/>
                  </a:lnTo>
                  <a:lnTo>
                    <a:pt x="589996" y="1358899"/>
                  </a:lnTo>
                  <a:lnTo>
                    <a:pt x="589708" y="1371599"/>
                  </a:lnTo>
                  <a:lnTo>
                    <a:pt x="577231" y="1422399"/>
                  </a:lnTo>
                  <a:lnTo>
                    <a:pt x="570802" y="1460499"/>
                  </a:lnTo>
                  <a:lnTo>
                    <a:pt x="570300" y="1511299"/>
                  </a:lnTo>
                  <a:lnTo>
                    <a:pt x="575602" y="1549399"/>
                  </a:lnTo>
                  <a:lnTo>
                    <a:pt x="588995" y="1600199"/>
                  </a:lnTo>
                  <a:lnTo>
                    <a:pt x="609779" y="1650999"/>
                  </a:lnTo>
                  <a:lnTo>
                    <a:pt x="637597" y="1689099"/>
                  </a:lnTo>
                  <a:lnTo>
                    <a:pt x="672090" y="1727199"/>
                  </a:lnTo>
                  <a:lnTo>
                    <a:pt x="712901" y="1765299"/>
                  </a:lnTo>
                  <a:lnTo>
                    <a:pt x="759672" y="1777999"/>
                  </a:lnTo>
                  <a:lnTo>
                    <a:pt x="804890" y="1803399"/>
                  </a:lnTo>
                  <a:lnTo>
                    <a:pt x="1038022" y="1803399"/>
                  </a:lnTo>
                  <a:lnTo>
                    <a:pt x="995755" y="1816099"/>
                  </a:lnTo>
                  <a:lnTo>
                    <a:pt x="906039" y="1841499"/>
                  </a:lnTo>
                  <a:close/>
                </a:path>
                <a:path w="4350384" h="1943100">
                  <a:moveTo>
                    <a:pt x="2568776" y="1879599"/>
                  </a:moveTo>
                  <a:lnTo>
                    <a:pt x="2422137" y="1879599"/>
                  </a:lnTo>
                  <a:lnTo>
                    <a:pt x="2515994" y="1854199"/>
                  </a:lnTo>
                  <a:lnTo>
                    <a:pt x="2614949" y="1828799"/>
                  </a:lnTo>
                  <a:lnTo>
                    <a:pt x="2661823" y="1803399"/>
                  </a:lnTo>
                  <a:lnTo>
                    <a:pt x="2706638" y="1777999"/>
                  </a:lnTo>
                  <a:lnTo>
                    <a:pt x="2749151" y="1739899"/>
                  </a:lnTo>
                  <a:lnTo>
                    <a:pt x="2789119" y="1701799"/>
                  </a:lnTo>
                  <a:lnTo>
                    <a:pt x="2826300" y="1676399"/>
                  </a:lnTo>
                  <a:lnTo>
                    <a:pt x="2860450" y="1625599"/>
                  </a:lnTo>
                  <a:lnTo>
                    <a:pt x="2894582" y="1625599"/>
                  </a:lnTo>
                  <a:lnTo>
                    <a:pt x="2933723" y="1650999"/>
                  </a:lnTo>
                  <a:lnTo>
                    <a:pt x="2947649" y="1663699"/>
                  </a:lnTo>
                  <a:lnTo>
                    <a:pt x="2879780" y="1663699"/>
                  </a:lnTo>
                  <a:lnTo>
                    <a:pt x="2848840" y="1701799"/>
                  </a:lnTo>
                  <a:lnTo>
                    <a:pt x="2815755" y="1727199"/>
                  </a:lnTo>
                  <a:lnTo>
                    <a:pt x="2780639" y="1765299"/>
                  </a:lnTo>
                  <a:lnTo>
                    <a:pt x="2743605" y="1790699"/>
                  </a:lnTo>
                  <a:lnTo>
                    <a:pt x="2704766" y="1816099"/>
                  </a:lnTo>
                  <a:lnTo>
                    <a:pt x="2660837" y="1841499"/>
                  </a:lnTo>
                  <a:lnTo>
                    <a:pt x="2615441" y="1866899"/>
                  </a:lnTo>
                  <a:lnTo>
                    <a:pt x="2568776" y="1879599"/>
                  </a:lnTo>
                  <a:close/>
                </a:path>
                <a:path w="4350384" h="1943100">
                  <a:moveTo>
                    <a:pt x="3301903" y="1777999"/>
                  </a:moveTo>
                  <a:lnTo>
                    <a:pt x="3103414" y="1777999"/>
                  </a:lnTo>
                  <a:lnTo>
                    <a:pt x="3055308" y="1765299"/>
                  </a:lnTo>
                  <a:lnTo>
                    <a:pt x="3008530" y="1739899"/>
                  </a:lnTo>
                  <a:lnTo>
                    <a:pt x="2963442" y="1727199"/>
                  </a:lnTo>
                  <a:lnTo>
                    <a:pt x="2920405" y="1701799"/>
                  </a:lnTo>
                  <a:lnTo>
                    <a:pt x="2879780" y="1663699"/>
                  </a:lnTo>
                  <a:lnTo>
                    <a:pt x="2947649" y="1663699"/>
                  </a:lnTo>
                  <a:lnTo>
                    <a:pt x="2975502" y="1689099"/>
                  </a:lnTo>
                  <a:lnTo>
                    <a:pt x="3019608" y="1701799"/>
                  </a:lnTo>
                  <a:lnTo>
                    <a:pt x="3065733" y="1727199"/>
                  </a:lnTo>
                  <a:lnTo>
                    <a:pt x="3113567" y="1739899"/>
                  </a:lnTo>
                  <a:lnTo>
                    <a:pt x="3165523" y="1752599"/>
                  </a:lnTo>
                  <a:lnTo>
                    <a:pt x="3396108" y="1752599"/>
                  </a:lnTo>
                  <a:lnTo>
                    <a:pt x="3301903" y="1777999"/>
                  </a:lnTo>
                  <a:close/>
                </a:path>
                <a:path w="4350384" h="1943100">
                  <a:moveTo>
                    <a:pt x="1597877" y="1917699"/>
                  </a:moveTo>
                  <a:lnTo>
                    <a:pt x="1427800" y="1917699"/>
                  </a:lnTo>
                  <a:lnTo>
                    <a:pt x="1476620" y="1904999"/>
                  </a:lnTo>
                  <a:lnTo>
                    <a:pt x="1526507" y="1904999"/>
                  </a:lnTo>
                  <a:lnTo>
                    <a:pt x="1574666" y="1892299"/>
                  </a:lnTo>
                  <a:lnTo>
                    <a:pt x="1621046" y="1866899"/>
                  </a:lnTo>
                  <a:lnTo>
                    <a:pt x="1665597" y="1841499"/>
                  </a:lnTo>
                  <a:lnTo>
                    <a:pt x="1708267" y="1816099"/>
                  </a:lnTo>
                  <a:lnTo>
                    <a:pt x="1749006" y="1790699"/>
                  </a:lnTo>
                  <a:lnTo>
                    <a:pt x="1787762" y="1765299"/>
                  </a:lnTo>
                  <a:lnTo>
                    <a:pt x="1824486" y="1727199"/>
                  </a:lnTo>
                  <a:lnTo>
                    <a:pt x="1859126" y="1689099"/>
                  </a:lnTo>
                  <a:lnTo>
                    <a:pt x="1866442" y="1689099"/>
                  </a:lnTo>
                  <a:lnTo>
                    <a:pt x="1875604" y="1676399"/>
                  </a:lnTo>
                  <a:lnTo>
                    <a:pt x="1885059" y="1676399"/>
                  </a:lnTo>
                  <a:lnTo>
                    <a:pt x="1893258" y="1689099"/>
                  </a:lnTo>
                  <a:lnTo>
                    <a:pt x="1929777" y="1714499"/>
                  </a:lnTo>
                  <a:lnTo>
                    <a:pt x="1942691" y="1727199"/>
                  </a:lnTo>
                  <a:lnTo>
                    <a:pt x="1876192" y="1727199"/>
                  </a:lnTo>
                  <a:lnTo>
                    <a:pt x="1841772" y="1765299"/>
                  </a:lnTo>
                  <a:lnTo>
                    <a:pt x="1805565" y="1790699"/>
                  </a:lnTo>
                  <a:lnTo>
                    <a:pt x="1767448" y="1828799"/>
                  </a:lnTo>
                  <a:lnTo>
                    <a:pt x="1727299" y="1854199"/>
                  </a:lnTo>
                  <a:lnTo>
                    <a:pt x="1685778" y="1879599"/>
                  </a:lnTo>
                  <a:lnTo>
                    <a:pt x="1642555" y="1892299"/>
                  </a:lnTo>
                  <a:lnTo>
                    <a:pt x="1597877" y="1917699"/>
                  </a:lnTo>
                  <a:close/>
                </a:path>
                <a:path w="4350384" h="1943100">
                  <a:moveTo>
                    <a:pt x="1038022" y="1803399"/>
                  </a:moveTo>
                  <a:lnTo>
                    <a:pt x="898466" y="1803399"/>
                  </a:lnTo>
                  <a:lnTo>
                    <a:pt x="989891" y="1777999"/>
                  </a:lnTo>
                  <a:lnTo>
                    <a:pt x="1032421" y="1765299"/>
                  </a:lnTo>
                  <a:lnTo>
                    <a:pt x="1071562" y="1739899"/>
                  </a:lnTo>
                  <a:lnTo>
                    <a:pt x="1079762" y="1727199"/>
                  </a:lnTo>
                  <a:lnTo>
                    <a:pt x="1098219" y="1727199"/>
                  </a:lnTo>
                  <a:lnTo>
                    <a:pt x="1104998" y="1739899"/>
                  </a:lnTo>
                  <a:lnTo>
                    <a:pt x="1133437" y="1777999"/>
                  </a:lnTo>
                  <a:lnTo>
                    <a:pt x="1077831" y="1777999"/>
                  </a:lnTo>
                  <a:lnTo>
                    <a:pt x="1038022" y="1803399"/>
                  </a:lnTo>
                  <a:close/>
                </a:path>
                <a:path w="4350384" h="1943100">
                  <a:moveTo>
                    <a:pt x="2423131" y="1917699"/>
                  </a:moveTo>
                  <a:lnTo>
                    <a:pt x="2273151" y="1917699"/>
                  </a:lnTo>
                  <a:lnTo>
                    <a:pt x="2082576" y="1866899"/>
                  </a:lnTo>
                  <a:lnTo>
                    <a:pt x="2037808" y="1841499"/>
                  </a:lnTo>
                  <a:lnTo>
                    <a:pt x="1994586" y="1816099"/>
                  </a:lnTo>
                  <a:lnTo>
                    <a:pt x="1953111" y="1790699"/>
                  </a:lnTo>
                  <a:lnTo>
                    <a:pt x="1913580" y="1765299"/>
                  </a:lnTo>
                  <a:lnTo>
                    <a:pt x="1876192" y="1727199"/>
                  </a:lnTo>
                  <a:lnTo>
                    <a:pt x="1942691" y="1727199"/>
                  </a:lnTo>
                  <a:lnTo>
                    <a:pt x="1968520" y="1752599"/>
                  </a:lnTo>
                  <a:lnTo>
                    <a:pt x="2009369" y="1777999"/>
                  </a:lnTo>
                  <a:lnTo>
                    <a:pt x="2052207" y="1803399"/>
                  </a:lnTo>
                  <a:lnTo>
                    <a:pt x="2096918" y="1828799"/>
                  </a:lnTo>
                  <a:lnTo>
                    <a:pt x="2280055" y="1879599"/>
                  </a:lnTo>
                  <a:lnTo>
                    <a:pt x="2568776" y="1879599"/>
                  </a:lnTo>
                  <a:lnTo>
                    <a:pt x="2423131" y="1917699"/>
                  </a:lnTo>
                  <a:close/>
                </a:path>
                <a:path w="4350384" h="1943100">
                  <a:moveTo>
                    <a:pt x="1505146" y="1943099"/>
                  </a:moveTo>
                  <a:lnTo>
                    <a:pt x="1361337" y="1943099"/>
                  </a:lnTo>
                  <a:lnTo>
                    <a:pt x="1266543" y="1917699"/>
                  </a:lnTo>
                  <a:lnTo>
                    <a:pt x="1222291" y="1904999"/>
                  </a:lnTo>
                  <a:lnTo>
                    <a:pt x="1180797" y="1879599"/>
                  </a:lnTo>
                  <a:lnTo>
                    <a:pt x="1142558" y="1854199"/>
                  </a:lnTo>
                  <a:lnTo>
                    <a:pt x="1108071" y="1816099"/>
                  </a:lnTo>
                  <a:lnTo>
                    <a:pt x="1077831" y="1777999"/>
                  </a:lnTo>
                  <a:lnTo>
                    <a:pt x="1133437" y="1777999"/>
                  </a:lnTo>
                  <a:lnTo>
                    <a:pt x="1166419" y="1816099"/>
                  </a:lnTo>
                  <a:lnTo>
                    <a:pt x="1203376" y="1841499"/>
                  </a:lnTo>
                  <a:lnTo>
                    <a:pt x="1243736" y="1866899"/>
                  </a:lnTo>
                  <a:lnTo>
                    <a:pt x="1286929" y="1892299"/>
                  </a:lnTo>
                  <a:lnTo>
                    <a:pt x="1332384" y="1904999"/>
                  </a:lnTo>
                  <a:lnTo>
                    <a:pt x="1379531" y="1904999"/>
                  </a:lnTo>
                  <a:lnTo>
                    <a:pt x="1427800" y="1917699"/>
                  </a:lnTo>
                  <a:lnTo>
                    <a:pt x="1597877" y="1917699"/>
                  </a:lnTo>
                  <a:lnTo>
                    <a:pt x="1505146" y="1943099"/>
                  </a:lnTo>
                  <a:close/>
                </a:path>
                <a:path w="4350384" h="1943100">
                  <a:moveTo>
                    <a:pt x="3202169" y="1790699"/>
                  </a:moveTo>
                  <a:lnTo>
                    <a:pt x="3152488" y="1777999"/>
                  </a:lnTo>
                  <a:lnTo>
                    <a:pt x="3252094" y="1777999"/>
                  </a:lnTo>
                  <a:lnTo>
                    <a:pt x="3202169" y="1790699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1262411" y="1382013"/>
            <a:ext cx="454025" cy="542290"/>
          </a:xfrm>
          <a:custGeom>
            <a:avLst/>
            <a:gdLst/>
            <a:ahLst/>
            <a:cxnLst/>
            <a:rect l="l" t="t" r="r" b="b"/>
            <a:pathLst>
              <a:path w="454025" h="542289">
                <a:moveTo>
                  <a:pt x="453491" y="294690"/>
                </a:moveTo>
                <a:lnTo>
                  <a:pt x="451688" y="289255"/>
                </a:lnTo>
                <a:lnTo>
                  <a:pt x="446239" y="286283"/>
                </a:lnTo>
                <a:lnTo>
                  <a:pt x="403745" y="280238"/>
                </a:lnTo>
                <a:lnTo>
                  <a:pt x="361835" y="271767"/>
                </a:lnTo>
                <a:lnTo>
                  <a:pt x="320357" y="261416"/>
                </a:lnTo>
                <a:lnTo>
                  <a:pt x="279184" y="249758"/>
                </a:lnTo>
                <a:lnTo>
                  <a:pt x="316738" y="229933"/>
                </a:lnTo>
                <a:lnTo>
                  <a:pt x="354647" y="210845"/>
                </a:lnTo>
                <a:lnTo>
                  <a:pt x="392785" y="192392"/>
                </a:lnTo>
                <a:lnTo>
                  <a:pt x="430999" y="174459"/>
                </a:lnTo>
                <a:lnTo>
                  <a:pt x="434860" y="170053"/>
                </a:lnTo>
                <a:lnTo>
                  <a:pt x="433997" y="164706"/>
                </a:lnTo>
                <a:lnTo>
                  <a:pt x="429793" y="160896"/>
                </a:lnTo>
                <a:lnTo>
                  <a:pt x="423659" y="161137"/>
                </a:lnTo>
                <a:lnTo>
                  <a:pt x="382092" y="180670"/>
                </a:lnTo>
                <a:lnTo>
                  <a:pt x="340614" y="200825"/>
                </a:lnTo>
                <a:lnTo>
                  <a:pt x="299415" y="221754"/>
                </a:lnTo>
                <a:lnTo>
                  <a:pt x="258660" y="243624"/>
                </a:lnTo>
                <a:lnTo>
                  <a:pt x="238633" y="237490"/>
                </a:lnTo>
                <a:lnTo>
                  <a:pt x="218605" y="231305"/>
                </a:lnTo>
                <a:lnTo>
                  <a:pt x="230174" y="187109"/>
                </a:lnTo>
                <a:lnTo>
                  <a:pt x="239217" y="142633"/>
                </a:lnTo>
                <a:lnTo>
                  <a:pt x="245021" y="97866"/>
                </a:lnTo>
                <a:lnTo>
                  <a:pt x="246938" y="52743"/>
                </a:lnTo>
                <a:lnTo>
                  <a:pt x="244284" y="7226"/>
                </a:lnTo>
                <a:lnTo>
                  <a:pt x="241287" y="1803"/>
                </a:lnTo>
                <a:lnTo>
                  <a:pt x="235851" y="0"/>
                </a:lnTo>
                <a:lnTo>
                  <a:pt x="230822" y="1841"/>
                </a:lnTo>
                <a:lnTo>
                  <a:pt x="229057" y="7327"/>
                </a:lnTo>
                <a:lnTo>
                  <a:pt x="231609" y="60248"/>
                </a:lnTo>
                <a:lnTo>
                  <a:pt x="228053" y="112610"/>
                </a:lnTo>
                <a:lnTo>
                  <a:pt x="219506" y="164490"/>
                </a:lnTo>
                <a:lnTo>
                  <a:pt x="207060" y="215963"/>
                </a:lnTo>
                <a:lnTo>
                  <a:pt x="190347" y="181737"/>
                </a:lnTo>
                <a:lnTo>
                  <a:pt x="172059" y="148310"/>
                </a:lnTo>
                <a:lnTo>
                  <a:pt x="151815" y="115836"/>
                </a:lnTo>
                <a:lnTo>
                  <a:pt x="129235" y="84531"/>
                </a:lnTo>
                <a:lnTo>
                  <a:pt x="124117" y="81826"/>
                </a:lnTo>
                <a:lnTo>
                  <a:pt x="119214" y="83997"/>
                </a:lnTo>
                <a:lnTo>
                  <a:pt x="116547" y="89052"/>
                </a:lnTo>
                <a:lnTo>
                  <a:pt x="118198" y="95021"/>
                </a:lnTo>
                <a:lnTo>
                  <a:pt x="140347" y="125628"/>
                </a:lnTo>
                <a:lnTo>
                  <a:pt x="160210" y="157441"/>
                </a:lnTo>
                <a:lnTo>
                  <a:pt x="178168" y="190271"/>
                </a:lnTo>
                <a:lnTo>
                  <a:pt x="194576" y="223913"/>
                </a:lnTo>
                <a:lnTo>
                  <a:pt x="154609" y="211988"/>
                </a:lnTo>
                <a:lnTo>
                  <a:pt x="114439" y="200926"/>
                </a:lnTo>
                <a:lnTo>
                  <a:pt x="73926" y="191249"/>
                </a:lnTo>
                <a:lnTo>
                  <a:pt x="32943" y="183464"/>
                </a:lnTo>
                <a:lnTo>
                  <a:pt x="26924" y="184873"/>
                </a:lnTo>
                <a:lnTo>
                  <a:pt x="23749" y="189623"/>
                </a:lnTo>
                <a:lnTo>
                  <a:pt x="24180" y="194970"/>
                </a:lnTo>
                <a:lnTo>
                  <a:pt x="28994" y="198145"/>
                </a:lnTo>
                <a:lnTo>
                  <a:pt x="72326" y="206463"/>
                </a:lnTo>
                <a:lnTo>
                  <a:pt x="115150" y="216789"/>
                </a:lnTo>
                <a:lnTo>
                  <a:pt x="157607" y="228549"/>
                </a:lnTo>
                <a:lnTo>
                  <a:pt x="199847" y="241147"/>
                </a:lnTo>
                <a:lnTo>
                  <a:pt x="196354" y="252628"/>
                </a:lnTo>
                <a:lnTo>
                  <a:pt x="192760" y="264083"/>
                </a:lnTo>
                <a:lnTo>
                  <a:pt x="189077" y="275539"/>
                </a:lnTo>
                <a:lnTo>
                  <a:pt x="185318" y="286969"/>
                </a:lnTo>
                <a:lnTo>
                  <a:pt x="145821" y="313067"/>
                </a:lnTo>
                <a:lnTo>
                  <a:pt x="107556" y="340817"/>
                </a:lnTo>
                <a:lnTo>
                  <a:pt x="70700" y="370382"/>
                </a:lnTo>
                <a:lnTo>
                  <a:pt x="35471" y="401955"/>
                </a:lnTo>
                <a:lnTo>
                  <a:pt x="2082" y="435724"/>
                </a:lnTo>
                <a:lnTo>
                  <a:pt x="0" y="441452"/>
                </a:lnTo>
                <a:lnTo>
                  <a:pt x="2413" y="446532"/>
                </a:lnTo>
                <a:lnTo>
                  <a:pt x="7327" y="448919"/>
                </a:lnTo>
                <a:lnTo>
                  <a:pt x="12750" y="446570"/>
                </a:lnTo>
                <a:lnTo>
                  <a:pt x="50787" y="408533"/>
                </a:lnTo>
                <a:lnTo>
                  <a:pt x="91122" y="373303"/>
                </a:lnTo>
                <a:lnTo>
                  <a:pt x="133451" y="340588"/>
                </a:lnTo>
                <a:lnTo>
                  <a:pt x="177507" y="310146"/>
                </a:lnTo>
                <a:lnTo>
                  <a:pt x="162026" y="354774"/>
                </a:lnTo>
                <a:lnTo>
                  <a:pt x="146672" y="399313"/>
                </a:lnTo>
                <a:lnTo>
                  <a:pt x="132168" y="443839"/>
                </a:lnTo>
                <a:lnTo>
                  <a:pt x="119265" y="488378"/>
                </a:lnTo>
                <a:lnTo>
                  <a:pt x="108699" y="533006"/>
                </a:lnTo>
                <a:lnTo>
                  <a:pt x="109880" y="539013"/>
                </a:lnTo>
                <a:lnTo>
                  <a:pt x="114554" y="542201"/>
                </a:lnTo>
                <a:lnTo>
                  <a:pt x="119964" y="541794"/>
                </a:lnTo>
                <a:lnTo>
                  <a:pt x="123380" y="537032"/>
                </a:lnTo>
                <a:lnTo>
                  <a:pt x="134962" y="489038"/>
                </a:lnTo>
                <a:lnTo>
                  <a:pt x="149110" y="441096"/>
                </a:lnTo>
                <a:lnTo>
                  <a:pt x="164947" y="393153"/>
                </a:lnTo>
                <a:lnTo>
                  <a:pt x="181559" y="345135"/>
                </a:lnTo>
                <a:lnTo>
                  <a:pt x="198043" y="296989"/>
                </a:lnTo>
                <a:lnTo>
                  <a:pt x="203593" y="293522"/>
                </a:lnTo>
                <a:lnTo>
                  <a:pt x="209169" y="290093"/>
                </a:lnTo>
                <a:lnTo>
                  <a:pt x="214744" y="286677"/>
                </a:lnTo>
                <a:lnTo>
                  <a:pt x="220357" y="283286"/>
                </a:lnTo>
                <a:lnTo>
                  <a:pt x="236474" y="323367"/>
                </a:lnTo>
                <a:lnTo>
                  <a:pt x="252425" y="363537"/>
                </a:lnTo>
                <a:lnTo>
                  <a:pt x="268744" y="403504"/>
                </a:lnTo>
                <a:lnTo>
                  <a:pt x="285978" y="442976"/>
                </a:lnTo>
                <a:lnTo>
                  <a:pt x="290360" y="446862"/>
                </a:lnTo>
                <a:lnTo>
                  <a:pt x="295719" y="446011"/>
                </a:lnTo>
                <a:lnTo>
                  <a:pt x="299542" y="441820"/>
                </a:lnTo>
                <a:lnTo>
                  <a:pt x="299339" y="435686"/>
                </a:lnTo>
                <a:lnTo>
                  <a:pt x="281889" y="396024"/>
                </a:lnTo>
                <a:lnTo>
                  <a:pt x="265391" y="355955"/>
                </a:lnTo>
                <a:lnTo>
                  <a:pt x="249313" y="315747"/>
                </a:lnTo>
                <a:lnTo>
                  <a:pt x="233083" y="275666"/>
                </a:lnTo>
                <a:lnTo>
                  <a:pt x="240004" y="271627"/>
                </a:lnTo>
                <a:lnTo>
                  <a:pt x="246951" y="267627"/>
                </a:lnTo>
                <a:lnTo>
                  <a:pt x="253936" y="263652"/>
                </a:lnTo>
                <a:lnTo>
                  <a:pt x="260934" y="259727"/>
                </a:lnTo>
                <a:lnTo>
                  <a:pt x="306578" y="272923"/>
                </a:lnTo>
                <a:lnTo>
                  <a:pt x="352539" y="284759"/>
                </a:lnTo>
                <a:lnTo>
                  <a:pt x="399021" y="294513"/>
                </a:lnTo>
                <a:lnTo>
                  <a:pt x="446189" y="301472"/>
                </a:lnTo>
                <a:lnTo>
                  <a:pt x="451662" y="299720"/>
                </a:lnTo>
                <a:lnTo>
                  <a:pt x="453491" y="294690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87222"/>
            <a:ext cx="6927025" cy="659977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507587" y="2791624"/>
            <a:ext cx="685165" cy="818515"/>
          </a:xfrm>
          <a:custGeom>
            <a:avLst/>
            <a:gdLst/>
            <a:ahLst/>
            <a:cxnLst/>
            <a:rect l="l" t="t" r="r" b="b"/>
            <a:pathLst>
              <a:path w="685165" h="818514">
                <a:moveTo>
                  <a:pt x="685012" y="444703"/>
                </a:moveTo>
                <a:lnTo>
                  <a:pt x="682282" y="436499"/>
                </a:lnTo>
                <a:lnTo>
                  <a:pt x="674052" y="432015"/>
                </a:lnTo>
                <a:lnTo>
                  <a:pt x="622630" y="425030"/>
                </a:lnTo>
                <a:lnTo>
                  <a:pt x="571779" y="415582"/>
                </a:lnTo>
                <a:lnTo>
                  <a:pt x="521398" y="404126"/>
                </a:lnTo>
                <a:lnTo>
                  <a:pt x="471411" y="391083"/>
                </a:lnTo>
                <a:lnTo>
                  <a:pt x="421678" y="376872"/>
                </a:lnTo>
                <a:lnTo>
                  <a:pt x="467017" y="352844"/>
                </a:lnTo>
                <a:lnTo>
                  <a:pt x="512724" y="329552"/>
                </a:lnTo>
                <a:lnTo>
                  <a:pt x="558685" y="306933"/>
                </a:lnTo>
                <a:lnTo>
                  <a:pt x="604812" y="284873"/>
                </a:lnTo>
                <a:lnTo>
                  <a:pt x="651002" y="263283"/>
                </a:lnTo>
                <a:lnTo>
                  <a:pt x="656831" y="256641"/>
                </a:lnTo>
                <a:lnTo>
                  <a:pt x="655510" y="248564"/>
                </a:lnTo>
                <a:lnTo>
                  <a:pt x="649160" y="242824"/>
                </a:lnTo>
                <a:lnTo>
                  <a:pt x="639889" y="243179"/>
                </a:lnTo>
                <a:lnTo>
                  <a:pt x="589661" y="266687"/>
                </a:lnTo>
                <a:lnTo>
                  <a:pt x="539496" y="290753"/>
                </a:lnTo>
                <a:lnTo>
                  <a:pt x="489508" y="315518"/>
                </a:lnTo>
                <a:lnTo>
                  <a:pt x="439864" y="341096"/>
                </a:lnTo>
                <a:lnTo>
                  <a:pt x="390677" y="367588"/>
                </a:lnTo>
                <a:lnTo>
                  <a:pt x="360413" y="358330"/>
                </a:lnTo>
                <a:lnTo>
                  <a:pt x="330174" y="348996"/>
                </a:lnTo>
                <a:lnTo>
                  <a:pt x="343001" y="301396"/>
                </a:lnTo>
                <a:lnTo>
                  <a:pt x="354012" y="253606"/>
                </a:lnTo>
                <a:lnTo>
                  <a:pt x="362851" y="205600"/>
                </a:lnTo>
                <a:lnTo>
                  <a:pt x="369125" y="157353"/>
                </a:lnTo>
                <a:lnTo>
                  <a:pt x="372478" y="108826"/>
                </a:lnTo>
                <a:lnTo>
                  <a:pt x="372529" y="60032"/>
                </a:lnTo>
                <a:lnTo>
                  <a:pt x="368896" y="10909"/>
                </a:lnTo>
                <a:lnTo>
                  <a:pt x="364363" y="2730"/>
                </a:lnTo>
                <a:lnTo>
                  <a:pt x="356146" y="0"/>
                </a:lnTo>
                <a:lnTo>
                  <a:pt x="348551" y="2768"/>
                </a:lnTo>
                <a:lnTo>
                  <a:pt x="345897" y="11061"/>
                </a:lnTo>
                <a:lnTo>
                  <a:pt x="349580" y="64389"/>
                </a:lnTo>
                <a:lnTo>
                  <a:pt x="348919" y="117322"/>
                </a:lnTo>
                <a:lnTo>
                  <a:pt x="344411" y="169900"/>
                </a:lnTo>
                <a:lnTo>
                  <a:pt x="336550" y="222161"/>
                </a:lnTo>
                <a:lnTo>
                  <a:pt x="325818" y="274129"/>
                </a:lnTo>
                <a:lnTo>
                  <a:pt x="312724" y="325843"/>
                </a:lnTo>
                <a:lnTo>
                  <a:pt x="292684" y="284441"/>
                </a:lnTo>
                <a:lnTo>
                  <a:pt x="271208" y="243776"/>
                </a:lnTo>
                <a:lnTo>
                  <a:pt x="247992" y="203962"/>
                </a:lnTo>
                <a:lnTo>
                  <a:pt x="222732" y="165163"/>
                </a:lnTo>
                <a:lnTo>
                  <a:pt x="195122" y="127508"/>
                </a:lnTo>
                <a:lnTo>
                  <a:pt x="187401" y="123418"/>
                </a:lnTo>
                <a:lnTo>
                  <a:pt x="179984" y="126695"/>
                </a:lnTo>
                <a:lnTo>
                  <a:pt x="175971" y="134340"/>
                </a:lnTo>
                <a:lnTo>
                  <a:pt x="178460" y="143332"/>
                </a:lnTo>
                <a:lnTo>
                  <a:pt x="211924" y="189522"/>
                </a:lnTo>
                <a:lnTo>
                  <a:pt x="241935" y="237540"/>
                </a:lnTo>
                <a:lnTo>
                  <a:pt x="269074" y="287070"/>
                </a:lnTo>
                <a:lnTo>
                  <a:pt x="293865" y="337845"/>
                </a:lnTo>
                <a:lnTo>
                  <a:pt x="245592" y="323354"/>
                </a:lnTo>
                <a:lnTo>
                  <a:pt x="197129" y="309613"/>
                </a:lnTo>
                <a:lnTo>
                  <a:pt x="148386" y="296989"/>
                </a:lnTo>
                <a:lnTo>
                  <a:pt x="99275" y="285915"/>
                </a:lnTo>
                <a:lnTo>
                  <a:pt x="49695" y="276758"/>
                </a:lnTo>
                <a:lnTo>
                  <a:pt x="40601" y="278892"/>
                </a:lnTo>
                <a:lnTo>
                  <a:pt x="35801" y="286067"/>
                </a:lnTo>
                <a:lnTo>
                  <a:pt x="36461" y="294119"/>
                </a:lnTo>
                <a:lnTo>
                  <a:pt x="43738" y="298919"/>
                </a:lnTo>
                <a:lnTo>
                  <a:pt x="96164" y="308698"/>
                </a:lnTo>
                <a:lnTo>
                  <a:pt x="148082" y="320535"/>
                </a:lnTo>
                <a:lnTo>
                  <a:pt x="199593" y="333959"/>
                </a:lnTo>
                <a:lnTo>
                  <a:pt x="250812" y="348551"/>
                </a:lnTo>
                <a:lnTo>
                  <a:pt x="301840" y="363842"/>
                </a:lnTo>
                <a:lnTo>
                  <a:pt x="296570" y="381152"/>
                </a:lnTo>
                <a:lnTo>
                  <a:pt x="291147" y="398449"/>
                </a:lnTo>
                <a:lnTo>
                  <a:pt x="285584" y="415721"/>
                </a:lnTo>
                <a:lnTo>
                  <a:pt x="279908" y="432968"/>
                </a:lnTo>
                <a:lnTo>
                  <a:pt x="237121" y="460857"/>
                </a:lnTo>
                <a:lnTo>
                  <a:pt x="195237" y="489966"/>
                </a:lnTo>
                <a:lnTo>
                  <a:pt x="154355" y="520407"/>
                </a:lnTo>
                <a:lnTo>
                  <a:pt x="114592" y="552259"/>
                </a:lnTo>
                <a:lnTo>
                  <a:pt x="76060" y="585635"/>
                </a:lnTo>
                <a:lnTo>
                  <a:pt x="38874" y="620636"/>
                </a:lnTo>
                <a:lnTo>
                  <a:pt x="3136" y="657377"/>
                </a:lnTo>
                <a:lnTo>
                  <a:pt x="0" y="666026"/>
                </a:lnTo>
                <a:lnTo>
                  <a:pt x="3644" y="673684"/>
                </a:lnTo>
                <a:lnTo>
                  <a:pt x="11074" y="677291"/>
                </a:lnTo>
                <a:lnTo>
                  <a:pt x="19265" y="673760"/>
                </a:lnTo>
                <a:lnTo>
                  <a:pt x="57162" y="635012"/>
                </a:lnTo>
                <a:lnTo>
                  <a:pt x="96659" y="598208"/>
                </a:lnTo>
                <a:lnTo>
                  <a:pt x="137629" y="563219"/>
                </a:lnTo>
                <a:lnTo>
                  <a:pt x="179946" y="529920"/>
                </a:lnTo>
                <a:lnTo>
                  <a:pt x="223481" y="498208"/>
                </a:lnTo>
                <a:lnTo>
                  <a:pt x="268097" y="467944"/>
                </a:lnTo>
                <a:lnTo>
                  <a:pt x="251447" y="516051"/>
                </a:lnTo>
                <a:lnTo>
                  <a:pt x="234721" y="564083"/>
                </a:lnTo>
                <a:lnTo>
                  <a:pt x="218325" y="612089"/>
                </a:lnTo>
                <a:lnTo>
                  <a:pt x="202666" y="660057"/>
                </a:lnTo>
                <a:lnTo>
                  <a:pt x="188163" y="708050"/>
                </a:lnTo>
                <a:lnTo>
                  <a:pt x="175209" y="756081"/>
                </a:lnTo>
                <a:lnTo>
                  <a:pt x="164223" y="804189"/>
                </a:lnTo>
                <a:lnTo>
                  <a:pt x="166027" y="813257"/>
                </a:lnTo>
                <a:lnTo>
                  <a:pt x="173075" y="818070"/>
                </a:lnTo>
                <a:lnTo>
                  <a:pt x="181254" y="817460"/>
                </a:lnTo>
                <a:lnTo>
                  <a:pt x="186410" y="810260"/>
                </a:lnTo>
                <a:lnTo>
                  <a:pt x="198437" y="758532"/>
                </a:lnTo>
                <a:lnTo>
                  <a:pt x="212648" y="706843"/>
                </a:lnTo>
                <a:lnTo>
                  <a:pt x="228549" y="655193"/>
                </a:lnTo>
                <a:lnTo>
                  <a:pt x="245643" y="603516"/>
                </a:lnTo>
                <a:lnTo>
                  <a:pt x="263436" y="551802"/>
                </a:lnTo>
                <a:lnTo>
                  <a:pt x="281432" y="500011"/>
                </a:lnTo>
                <a:lnTo>
                  <a:pt x="299123" y="448106"/>
                </a:lnTo>
                <a:lnTo>
                  <a:pt x="307517" y="442874"/>
                </a:lnTo>
                <a:lnTo>
                  <a:pt x="315925" y="437692"/>
                </a:lnTo>
                <a:lnTo>
                  <a:pt x="324358" y="432549"/>
                </a:lnTo>
                <a:lnTo>
                  <a:pt x="332828" y="427431"/>
                </a:lnTo>
                <a:lnTo>
                  <a:pt x="352361" y="475792"/>
                </a:lnTo>
                <a:lnTo>
                  <a:pt x="371627" y="524294"/>
                </a:lnTo>
                <a:lnTo>
                  <a:pt x="391033" y="572706"/>
                </a:lnTo>
                <a:lnTo>
                  <a:pt x="411022" y="620826"/>
                </a:lnTo>
                <a:lnTo>
                  <a:pt x="432003" y="668401"/>
                </a:lnTo>
                <a:lnTo>
                  <a:pt x="438619" y="674255"/>
                </a:lnTo>
                <a:lnTo>
                  <a:pt x="446709" y="672985"/>
                </a:lnTo>
                <a:lnTo>
                  <a:pt x="452488" y="666661"/>
                </a:lnTo>
                <a:lnTo>
                  <a:pt x="452170" y="657402"/>
                </a:lnTo>
                <a:lnTo>
                  <a:pt x="430936" y="609587"/>
                </a:lnTo>
                <a:lnTo>
                  <a:pt x="410730" y="561327"/>
                </a:lnTo>
                <a:lnTo>
                  <a:pt x="391134" y="512826"/>
                </a:lnTo>
                <a:lnTo>
                  <a:pt x="371716" y="464299"/>
                </a:lnTo>
                <a:lnTo>
                  <a:pt x="352044" y="415925"/>
                </a:lnTo>
                <a:lnTo>
                  <a:pt x="362508" y="409841"/>
                </a:lnTo>
                <a:lnTo>
                  <a:pt x="373011" y="403809"/>
                </a:lnTo>
                <a:lnTo>
                  <a:pt x="383540" y="397827"/>
                </a:lnTo>
                <a:lnTo>
                  <a:pt x="394119" y="391883"/>
                </a:lnTo>
                <a:lnTo>
                  <a:pt x="440042" y="405345"/>
                </a:lnTo>
                <a:lnTo>
                  <a:pt x="486143" y="418058"/>
                </a:lnTo>
                <a:lnTo>
                  <a:pt x="532511" y="429691"/>
                </a:lnTo>
                <a:lnTo>
                  <a:pt x="579221" y="439928"/>
                </a:lnTo>
                <a:lnTo>
                  <a:pt x="626338" y="448449"/>
                </a:lnTo>
                <a:lnTo>
                  <a:pt x="673963" y="454939"/>
                </a:lnTo>
                <a:lnTo>
                  <a:pt x="682244" y="452285"/>
                </a:lnTo>
                <a:lnTo>
                  <a:pt x="685012" y="444703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97091" y="4750868"/>
            <a:ext cx="12593955" cy="2425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Berbeda</a:t>
            </a:r>
            <a:r>
              <a:rPr dirty="0" sz="3400" spc="-5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65">
                <a:solidFill>
                  <a:srgbClr val="494949"/>
                </a:solidFill>
                <a:latin typeface="Verdana"/>
                <a:cs typeface="Verdana"/>
              </a:rPr>
              <a:t>dengan</a:t>
            </a:r>
            <a:r>
              <a:rPr dirty="0" sz="3400" spc="-6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XML</a:t>
            </a:r>
            <a:r>
              <a:rPr dirty="0" sz="3400" spc="-9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(extensive</a:t>
            </a:r>
            <a:r>
              <a:rPr dirty="0" sz="3400" spc="-16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95">
                <a:solidFill>
                  <a:srgbClr val="494949"/>
                </a:solidFill>
                <a:latin typeface="Verdana"/>
                <a:cs typeface="Verdana"/>
              </a:rPr>
              <a:t>markup</a:t>
            </a:r>
            <a:r>
              <a:rPr dirty="0" sz="3400" spc="-9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80">
                <a:solidFill>
                  <a:srgbClr val="494949"/>
                </a:solidFill>
                <a:latin typeface="Verdana"/>
                <a:cs typeface="Verdana"/>
              </a:rPr>
              <a:t>language)</a:t>
            </a:r>
            <a:r>
              <a:rPr dirty="0" sz="3400" spc="-7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50">
                <a:solidFill>
                  <a:srgbClr val="494949"/>
                </a:solidFill>
                <a:latin typeface="Verdana"/>
                <a:cs typeface="Verdana"/>
              </a:rPr>
              <a:t>dan </a:t>
            </a:r>
            <a:r>
              <a:rPr dirty="0" sz="3400" spc="-4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25">
                <a:solidFill>
                  <a:srgbClr val="494949"/>
                </a:solidFill>
                <a:latin typeface="Verdana"/>
                <a:cs typeface="Verdana"/>
              </a:rPr>
              <a:t>format </a:t>
            </a:r>
            <a:r>
              <a:rPr dirty="0" sz="3400" spc="-75">
                <a:solidFill>
                  <a:srgbClr val="494949"/>
                </a:solidFill>
                <a:latin typeface="Verdana"/>
                <a:cs typeface="Verdana"/>
              </a:rPr>
              <a:t>lainnya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yang </a:t>
            </a:r>
            <a:r>
              <a:rPr dirty="0" sz="3400" spc="-150">
                <a:solidFill>
                  <a:srgbClr val="494949"/>
                </a:solidFill>
                <a:latin typeface="Verdana"/>
                <a:cs typeface="Verdana"/>
              </a:rPr>
              <a:t>memiliki </a:t>
            </a:r>
            <a:r>
              <a:rPr dirty="0" sz="3400" spc="-90">
                <a:solidFill>
                  <a:srgbClr val="494949"/>
                </a:solidFill>
                <a:latin typeface="Verdana"/>
                <a:cs typeface="Verdana"/>
              </a:rPr>
              <a:t>fungsi </a:t>
            </a:r>
            <a:r>
              <a:rPr dirty="0" sz="3400" spc="-130">
                <a:solidFill>
                  <a:srgbClr val="494949"/>
                </a:solidFill>
                <a:latin typeface="Verdana"/>
                <a:cs typeface="Verdana"/>
              </a:rPr>
              <a:t>serupa,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JSON </a:t>
            </a:r>
            <a:r>
              <a:rPr dirty="0" sz="3400" spc="-150">
                <a:solidFill>
                  <a:srgbClr val="494949"/>
                </a:solidFill>
                <a:latin typeface="Verdana"/>
                <a:cs typeface="Verdana"/>
              </a:rPr>
              <a:t>memiliki </a:t>
            </a:r>
            <a:r>
              <a:rPr dirty="0" sz="3400" spc="-145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10">
                <a:solidFill>
                  <a:srgbClr val="494949"/>
                </a:solidFill>
                <a:latin typeface="Verdana"/>
                <a:cs typeface="Verdana"/>
              </a:rPr>
              <a:t>struktur </a:t>
            </a:r>
            <a:r>
              <a:rPr dirty="0" sz="3400" spc="-5">
                <a:solidFill>
                  <a:srgbClr val="494949"/>
                </a:solidFill>
                <a:latin typeface="Verdana"/>
                <a:cs typeface="Verdana"/>
              </a:rPr>
              <a:t>data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yang </a:t>
            </a:r>
            <a:r>
              <a:rPr dirty="0" sz="3400" spc="-80">
                <a:solidFill>
                  <a:srgbClr val="494949"/>
                </a:solidFill>
                <a:latin typeface="Verdana"/>
                <a:cs typeface="Verdana"/>
              </a:rPr>
              <a:t>sederhana </a:t>
            </a:r>
            <a:r>
              <a:rPr dirty="0" sz="3400" spc="-50">
                <a:solidFill>
                  <a:srgbClr val="494949"/>
                </a:solidFill>
                <a:latin typeface="Verdana"/>
                <a:cs typeface="Verdana"/>
              </a:rPr>
              <a:t>dan </a:t>
            </a:r>
            <a:r>
              <a:rPr dirty="0" sz="3400" spc="-114">
                <a:solidFill>
                  <a:srgbClr val="494949"/>
                </a:solidFill>
                <a:latin typeface="Verdana"/>
                <a:cs typeface="Verdana"/>
              </a:rPr>
              <a:t>mudah </a:t>
            </a:r>
            <a:r>
              <a:rPr dirty="0" sz="3400" spc="-135">
                <a:solidFill>
                  <a:srgbClr val="494949"/>
                </a:solidFill>
                <a:latin typeface="Verdana"/>
                <a:cs typeface="Verdana"/>
              </a:rPr>
              <a:t>dipahami. </a:t>
            </a:r>
            <a:r>
              <a:rPr dirty="0" sz="3400" spc="-165">
                <a:solidFill>
                  <a:srgbClr val="494949"/>
                </a:solidFill>
                <a:latin typeface="Verdana"/>
                <a:cs typeface="Verdana"/>
              </a:rPr>
              <a:t>Itulah </a:t>
            </a:r>
            <a:r>
              <a:rPr dirty="0" sz="3400" spc="-160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55">
                <a:solidFill>
                  <a:srgbClr val="494949"/>
                </a:solidFill>
                <a:latin typeface="Verdana"/>
                <a:cs typeface="Verdana"/>
              </a:rPr>
              <a:t>mengapa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40">
                <a:solidFill>
                  <a:srgbClr val="494949"/>
                </a:solidFill>
                <a:latin typeface="Verdana"/>
                <a:cs typeface="Verdana"/>
              </a:rPr>
              <a:t>JSON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105">
                <a:solidFill>
                  <a:srgbClr val="494949"/>
                </a:solidFill>
                <a:latin typeface="Verdana"/>
                <a:cs typeface="Verdana"/>
              </a:rPr>
              <a:t>sering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85">
                <a:solidFill>
                  <a:srgbClr val="494949"/>
                </a:solidFill>
                <a:latin typeface="Verdana"/>
                <a:cs typeface="Verdana"/>
              </a:rPr>
              <a:t>digunakan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>
                <a:solidFill>
                  <a:srgbClr val="494949"/>
                </a:solidFill>
                <a:latin typeface="Verdana"/>
                <a:cs typeface="Verdana"/>
              </a:rPr>
              <a:t>pada</a:t>
            </a:r>
            <a:r>
              <a:rPr dirty="0" sz="3400" spc="-254">
                <a:solidFill>
                  <a:srgbClr val="494949"/>
                </a:solidFill>
                <a:latin typeface="Verdana"/>
                <a:cs typeface="Verdana"/>
              </a:rPr>
              <a:t> </a:t>
            </a:r>
            <a:r>
              <a:rPr dirty="0" sz="3400" spc="-300">
                <a:solidFill>
                  <a:srgbClr val="494949"/>
                </a:solidFill>
                <a:latin typeface="Verdana"/>
                <a:cs typeface="Verdana"/>
                <a:hlinkClick r:id="rId3"/>
              </a:rPr>
              <a:t>API</a:t>
            </a:r>
            <a:r>
              <a:rPr dirty="0" sz="3400" spc="-300">
                <a:solidFill>
                  <a:srgbClr val="494949"/>
                </a:solidFill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97367" y="933519"/>
            <a:ext cx="731393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5">
                <a:solidFill>
                  <a:srgbClr val="494949"/>
                </a:solidFill>
                <a:latin typeface="Microsoft Sans Serif"/>
                <a:cs typeface="Microsoft Sans Serif"/>
              </a:rPr>
              <a:t>Apa</a:t>
            </a:r>
            <a:r>
              <a:rPr dirty="0" sz="8000" spc="975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 spc="170">
                <a:solidFill>
                  <a:srgbClr val="494949"/>
                </a:solidFill>
                <a:latin typeface="Microsoft Sans Serif"/>
                <a:cs typeface="Microsoft Sans Serif"/>
              </a:rPr>
              <a:t>itu</a:t>
            </a:r>
            <a:r>
              <a:rPr dirty="0" sz="8000" spc="975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>
                <a:solidFill>
                  <a:srgbClr val="494949"/>
                </a:solidFill>
                <a:latin typeface="Microsoft Sans Serif"/>
                <a:cs typeface="Microsoft Sans Serif"/>
              </a:rPr>
              <a:t>JSON</a:t>
            </a:r>
            <a:r>
              <a:rPr dirty="0" sz="8000" spc="975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 spc="-915">
                <a:solidFill>
                  <a:srgbClr val="494949"/>
                </a:solidFill>
                <a:latin typeface="Microsoft Sans Serif"/>
                <a:cs typeface="Microsoft Sans Serif"/>
              </a:rPr>
              <a:t>?</a:t>
            </a:r>
            <a:endParaRPr sz="8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DD8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079561" y="1072006"/>
            <a:ext cx="4350385" cy="1943100"/>
            <a:chOff x="12079561" y="1072006"/>
            <a:chExt cx="4350385" cy="1943100"/>
          </a:xfrm>
        </p:grpSpPr>
        <p:sp>
          <p:nvSpPr>
            <p:cNvPr id="4" name="object 4"/>
            <p:cNvSpPr/>
            <p:nvPr/>
          </p:nvSpPr>
          <p:spPr>
            <a:xfrm>
              <a:off x="12101708" y="1088001"/>
              <a:ext cx="4307205" cy="1920239"/>
            </a:xfrm>
            <a:custGeom>
              <a:avLst/>
              <a:gdLst/>
              <a:ahLst/>
              <a:cxnLst/>
              <a:rect l="l" t="t" r="r" b="b"/>
              <a:pathLst>
                <a:path w="4307205" h="1920239">
                  <a:moveTo>
                    <a:pt x="1394448" y="1920159"/>
                  </a:moveTo>
                  <a:lnTo>
                    <a:pt x="1345939" y="1917157"/>
                  </a:lnTo>
                  <a:lnTo>
                    <a:pt x="1298133" y="1908798"/>
                  </a:lnTo>
                  <a:lnTo>
                    <a:pt x="1251508" y="1894809"/>
                  </a:lnTo>
                  <a:lnTo>
                    <a:pt x="1206025" y="1874388"/>
                  </a:lnTo>
                  <a:lnTo>
                    <a:pt x="1163630" y="1847904"/>
                  </a:lnTo>
                  <a:lnTo>
                    <a:pt x="1125134" y="1816018"/>
                  </a:lnTo>
                  <a:lnTo>
                    <a:pt x="1091349" y="1779390"/>
                  </a:lnTo>
                  <a:lnTo>
                    <a:pt x="1063085" y="1738678"/>
                  </a:lnTo>
                  <a:lnTo>
                    <a:pt x="1023723" y="1765369"/>
                  </a:lnTo>
                  <a:lnTo>
                    <a:pt x="980806" y="1786198"/>
                  </a:lnTo>
                  <a:lnTo>
                    <a:pt x="935286" y="1801017"/>
                  </a:lnTo>
                  <a:lnTo>
                    <a:pt x="888118" y="1809679"/>
                  </a:lnTo>
                  <a:lnTo>
                    <a:pt x="840254" y="1812036"/>
                  </a:lnTo>
                  <a:lnTo>
                    <a:pt x="792647" y="1807940"/>
                  </a:lnTo>
                  <a:lnTo>
                    <a:pt x="746250" y="1797245"/>
                  </a:lnTo>
                  <a:lnTo>
                    <a:pt x="702017" y="1779802"/>
                  </a:lnTo>
                  <a:lnTo>
                    <a:pt x="660901" y="1755465"/>
                  </a:lnTo>
                  <a:lnTo>
                    <a:pt x="623591" y="1724008"/>
                  </a:lnTo>
                  <a:lnTo>
                    <a:pt x="592010" y="1687135"/>
                  </a:lnTo>
                  <a:lnTo>
                    <a:pt x="566344" y="1645856"/>
                  </a:lnTo>
                  <a:lnTo>
                    <a:pt x="546782" y="1601180"/>
                  </a:lnTo>
                  <a:lnTo>
                    <a:pt x="533512" y="1554114"/>
                  </a:lnTo>
                  <a:lnTo>
                    <a:pt x="526720" y="1505669"/>
                  </a:lnTo>
                  <a:lnTo>
                    <a:pt x="526596" y="1456851"/>
                  </a:lnTo>
                  <a:lnTo>
                    <a:pt x="533326" y="1408671"/>
                  </a:lnTo>
                  <a:lnTo>
                    <a:pt x="547098" y="1362137"/>
                  </a:lnTo>
                  <a:lnTo>
                    <a:pt x="496779" y="1378354"/>
                  </a:lnTo>
                  <a:lnTo>
                    <a:pt x="445207" y="1390138"/>
                  </a:lnTo>
                  <a:lnTo>
                    <a:pt x="392795" y="1397431"/>
                  </a:lnTo>
                  <a:lnTo>
                    <a:pt x="339954" y="1400178"/>
                  </a:lnTo>
                  <a:lnTo>
                    <a:pt x="287094" y="1398322"/>
                  </a:lnTo>
                  <a:lnTo>
                    <a:pt x="234627" y="1391807"/>
                  </a:lnTo>
                  <a:lnTo>
                    <a:pt x="182964" y="1380577"/>
                  </a:lnTo>
                  <a:lnTo>
                    <a:pt x="134931" y="1364411"/>
                  </a:lnTo>
                  <a:lnTo>
                    <a:pt x="89360" y="1341426"/>
                  </a:lnTo>
                  <a:lnTo>
                    <a:pt x="49694" y="1311381"/>
                  </a:lnTo>
                  <a:lnTo>
                    <a:pt x="19378" y="1274035"/>
                  </a:lnTo>
                  <a:lnTo>
                    <a:pt x="1855" y="1229143"/>
                  </a:lnTo>
                  <a:lnTo>
                    <a:pt x="0" y="1182009"/>
                  </a:lnTo>
                  <a:lnTo>
                    <a:pt x="11368" y="1135845"/>
                  </a:lnTo>
                  <a:lnTo>
                    <a:pt x="32368" y="1091818"/>
                  </a:lnTo>
                  <a:lnTo>
                    <a:pt x="59410" y="1051093"/>
                  </a:lnTo>
                  <a:lnTo>
                    <a:pt x="90128" y="1012872"/>
                  </a:lnTo>
                  <a:lnTo>
                    <a:pt x="123397" y="977085"/>
                  </a:lnTo>
                  <a:lnTo>
                    <a:pt x="159021" y="943721"/>
                  </a:lnTo>
                  <a:lnTo>
                    <a:pt x="196804" y="912770"/>
                  </a:lnTo>
                  <a:lnTo>
                    <a:pt x="236548" y="884220"/>
                  </a:lnTo>
                  <a:lnTo>
                    <a:pt x="278057" y="858060"/>
                  </a:lnTo>
                  <a:lnTo>
                    <a:pt x="321134" y="834279"/>
                  </a:lnTo>
                  <a:lnTo>
                    <a:pt x="365583" y="812865"/>
                  </a:lnTo>
                  <a:lnTo>
                    <a:pt x="411207" y="793807"/>
                  </a:lnTo>
                  <a:lnTo>
                    <a:pt x="457809" y="777095"/>
                  </a:lnTo>
                  <a:lnTo>
                    <a:pt x="505192" y="762717"/>
                  </a:lnTo>
                  <a:lnTo>
                    <a:pt x="553161" y="750662"/>
                  </a:lnTo>
                  <a:lnTo>
                    <a:pt x="601518" y="740919"/>
                  </a:lnTo>
                  <a:lnTo>
                    <a:pt x="649854" y="733398"/>
                  </a:lnTo>
                  <a:lnTo>
                    <a:pt x="698379" y="727840"/>
                  </a:lnTo>
                  <a:lnTo>
                    <a:pt x="747059" y="724132"/>
                  </a:lnTo>
                  <a:lnTo>
                    <a:pt x="795856" y="722164"/>
                  </a:lnTo>
                  <a:lnTo>
                    <a:pt x="844737" y="721824"/>
                  </a:lnTo>
                  <a:lnTo>
                    <a:pt x="893666" y="722999"/>
                  </a:lnTo>
                  <a:lnTo>
                    <a:pt x="942608" y="725579"/>
                  </a:lnTo>
                  <a:lnTo>
                    <a:pt x="991526" y="729451"/>
                  </a:lnTo>
                  <a:lnTo>
                    <a:pt x="1040387" y="734504"/>
                  </a:lnTo>
                  <a:lnTo>
                    <a:pt x="1089154" y="740625"/>
                  </a:lnTo>
                  <a:lnTo>
                    <a:pt x="1137792" y="747704"/>
                  </a:lnTo>
                  <a:lnTo>
                    <a:pt x="1143138" y="704649"/>
                  </a:lnTo>
                  <a:lnTo>
                    <a:pt x="1156351" y="662689"/>
                  </a:lnTo>
                  <a:lnTo>
                    <a:pt x="1176559" y="622789"/>
                  </a:lnTo>
                  <a:lnTo>
                    <a:pt x="1202886" y="585915"/>
                  </a:lnTo>
                  <a:lnTo>
                    <a:pt x="1234460" y="553034"/>
                  </a:lnTo>
                  <a:lnTo>
                    <a:pt x="1270404" y="525111"/>
                  </a:lnTo>
                  <a:lnTo>
                    <a:pt x="1309846" y="503113"/>
                  </a:lnTo>
                  <a:lnTo>
                    <a:pt x="1360391" y="484341"/>
                  </a:lnTo>
                  <a:lnTo>
                    <a:pt x="1412726" y="472701"/>
                  </a:lnTo>
                  <a:lnTo>
                    <a:pt x="1466318" y="467410"/>
                  </a:lnTo>
                  <a:lnTo>
                    <a:pt x="1520638" y="467689"/>
                  </a:lnTo>
                  <a:lnTo>
                    <a:pt x="1575153" y="472757"/>
                  </a:lnTo>
                  <a:lnTo>
                    <a:pt x="1585826" y="427631"/>
                  </a:lnTo>
                  <a:lnTo>
                    <a:pt x="1600319" y="383579"/>
                  </a:lnTo>
                  <a:lnTo>
                    <a:pt x="1618432" y="340824"/>
                  </a:lnTo>
                  <a:lnTo>
                    <a:pt x="1639963" y="299584"/>
                  </a:lnTo>
                  <a:lnTo>
                    <a:pt x="1664712" y="260081"/>
                  </a:lnTo>
                  <a:lnTo>
                    <a:pt x="1692476" y="222535"/>
                  </a:lnTo>
                  <a:lnTo>
                    <a:pt x="1723056" y="187166"/>
                  </a:lnTo>
                  <a:lnTo>
                    <a:pt x="1756248" y="154195"/>
                  </a:lnTo>
                  <a:lnTo>
                    <a:pt x="1791853" y="123842"/>
                  </a:lnTo>
                  <a:lnTo>
                    <a:pt x="1829669" y="96327"/>
                  </a:lnTo>
                  <a:lnTo>
                    <a:pt x="1869495" y="71872"/>
                  </a:lnTo>
                  <a:lnTo>
                    <a:pt x="1911129" y="50696"/>
                  </a:lnTo>
                  <a:lnTo>
                    <a:pt x="1954371" y="33020"/>
                  </a:lnTo>
                  <a:lnTo>
                    <a:pt x="1999018" y="19064"/>
                  </a:lnTo>
                  <a:lnTo>
                    <a:pt x="2047194" y="8542"/>
                  </a:lnTo>
                  <a:lnTo>
                    <a:pt x="2095940" y="2226"/>
                  </a:lnTo>
                  <a:lnTo>
                    <a:pt x="2144988" y="0"/>
                  </a:lnTo>
                  <a:lnTo>
                    <a:pt x="2194072" y="1745"/>
                  </a:lnTo>
                  <a:lnTo>
                    <a:pt x="2242926" y="7344"/>
                  </a:lnTo>
                  <a:lnTo>
                    <a:pt x="2291283" y="16682"/>
                  </a:lnTo>
                  <a:lnTo>
                    <a:pt x="2338876" y="29639"/>
                  </a:lnTo>
                  <a:lnTo>
                    <a:pt x="2385440" y="46100"/>
                  </a:lnTo>
                  <a:lnTo>
                    <a:pt x="2430707" y="65946"/>
                  </a:lnTo>
                  <a:lnTo>
                    <a:pt x="2474410" y="89061"/>
                  </a:lnTo>
                  <a:lnTo>
                    <a:pt x="2516285" y="115328"/>
                  </a:lnTo>
                  <a:lnTo>
                    <a:pt x="2556063" y="144629"/>
                  </a:lnTo>
                  <a:lnTo>
                    <a:pt x="2593478" y="176846"/>
                  </a:lnTo>
                  <a:lnTo>
                    <a:pt x="2628264" y="211864"/>
                  </a:lnTo>
                  <a:lnTo>
                    <a:pt x="2660154" y="249564"/>
                  </a:lnTo>
                  <a:lnTo>
                    <a:pt x="2688591" y="289210"/>
                  </a:lnTo>
                  <a:lnTo>
                    <a:pt x="2713871" y="330807"/>
                  </a:lnTo>
                  <a:lnTo>
                    <a:pt x="2735988" y="374125"/>
                  </a:lnTo>
                  <a:lnTo>
                    <a:pt x="2754934" y="418935"/>
                  </a:lnTo>
                  <a:lnTo>
                    <a:pt x="2770702" y="465005"/>
                  </a:lnTo>
                  <a:lnTo>
                    <a:pt x="2783286" y="512106"/>
                  </a:lnTo>
                  <a:lnTo>
                    <a:pt x="2792680" y="560007"/>
                  </a:lnTo>
                  <a:lnTo>
                    <a:pt x="2798875" y="608479"/>
                  </a:lnTo>
                  <a:lnTo>
                    <a:pt x="2801866" y="657291"/>
                  </a:lnTo>
                  <a:lnTo>
                    <a:pt x="2801645" y="706214"/>
                  </a:lnTo>
                  <a:lnTo>
                    <a:pt x="2839032" y="678491"/>
                  </a:lnTo>
                  <a:lnTo>
                    <a:pt x="2877778" y="652827"/>
                  </a:lnTo>
                  <a:lnTo>
                    <a:pt x="2917864" y="629497"/>
                  </a:lnTo>
                  <a:lnTo>
                    <a:pt x="2959271" y="608776"/>
                  </a:lnTo>
                  <a:lnTo>
                    <a:pt x="3001979" y="590940"/>
                  </a:lnTo>
                  <a:lnTo>
                    <a:pt x="3045968" y="576264"/>
                  </a:lnTo>
                  <a:lnTo>
                    <a:pt x="3091678" y="565094"/>
                  </a:lnTo>
                  <a:lnTo>
                    <a:pt x="3138298" y="557932"/>
                  </a:lnTo>
                  <a:lnTo>
                    <a:pt x="3185345" y="554958"/>
                  </a:lnTo>
                  <a:lnTo>
                    <a:pt x="3232334" y="556356"/>
                  </a:lnTo>
                  <a:lnTo>
                    <a:pt x="3278780" y="562309"/>
                  </a:lnTo>
                  <a:lnTo>
                    <a:pt x="3324199" y="572998"/>
                  </a:lnTo>
                  <a:lnTo>
                    <a:pt x="3368105" y="588607"/>
                  </a:lnTo>
                  <a:lnTo>
                    <a:pt x="3410015" y="609317"/>
                  </a:lnTo>
                  <a:lnTo>
                    <a:pt x="3454994" y="639990"/>
                  </a:lnTo>
                  <a:lnTo>
                    <a:pt x="3494855" y="677260"/>
                  </a:lnTo>
                  <a:lnTo>
                    <a:pt x="3528627" y="720026"/>
                  </a:lnTo>
                  <a:lnTo>
                    <a:pt x="3555338" y="767187"/>
                  </a:lnTo>
                  <a:lnTo>
                    <a:pt x="3597193" y="745021"/>
                  </a:lnTo>
                  <a:lnTo>
                    <a:pt x="3639668" y="724352"/>
                  </a:lnTo>
                  <a:lnTo>
                    <a:pt x="3682877" y="705513"/>
                  </a:lnTo>
                  <a:lnTo>
                    <a:pt x="3726940" y="688832"/>
                  </a:lnTo>
                  <a:lnTo>
                    <a:pt x="3771972" y="674640"/>
                  </a:lnTo>
                  <a:lnTo>
                    <a:pt x="3820109" y="663154"/>
                  </a:lnTo>
                  <a:lnTo>
                    <a:pt x="3869209" y="655475"/>
                  </a:lnTo>
                  <a:lnTo>
                    <a:pt x="3918734" y="651945"/>
                  </a:lnTo>
                  <a:lnTo>
                    <a:pt x="3968145" y="652905"/>
                  </a:lnTo>
                  <a:lnTo>
                    <a:pt x="4016902" y="658697"/>
                  </a:lnTo>
                  <a:lnTo>
                    <a:pt x="4064468" y="669661"/>
                  </a:lnTo>
                  <a:lnTo>
                    <a:pt x="4110303" y="686140"/>
                  </a:lnTo>
                  <a:lnTo>
                    <a:pt x="4153868" y="708475"/>
                  </a:lnTo>
                  <a:lnTo>
                    <a:pt x="4194014" y="737269"/>
                  </a:lnTo>
                  <a:lnTo>
                    <a:pt x="4229392" y="772083"/>
                  </a:lnTo>
                  <a:lnTo>
                    <a:pt x="4259171" y="811793"/>
                  </a:lnTo>
                  <a:lnTo>
                    <a:pt x="4282517" y="855277"/>
                  </a:lnTo>
                  <a:lnTo>
                    <a:pt x="4298598" y="901412"/>
                  </a:lnTo>
                  <a:lnTo>
                    <a:pt x="4306581" y="949073"/>
                  </a:lnTo>
                  <a:lnTo>
                    <a:pt x="4305634" y="997138"/>
                  </a:lnTo>
                  <a:lnTo>
                    <a:pt x="4294925" y="1044483"/>
                  </a:lnTo>
                  <a:lnTo>
                    <a:pt x="4276417" y="1085834"/>
                  </a:lnTo>
                  <a:lnTo>
                    <a:pt x="4251236" y="1123096"/>
                  </a:lnTo>
                  <a:lnTo>
                    <a:pt x="4220446" y="1156363"/>
                  </a:lnTo>
                  <a:lnTo>
                    <a:pt x="4185115" y="1185733"/>
                  </a:lnTo>
                  <a:lnTo>
                    <a:pt x="4146307" y="1211300"/>
                  </a:lnTo>
                  <a:lnTo>
                    <a:pt x="4105090" y="1233160"/>
                  </a:lnTo>
                  <a:lnTo>
                    <a:pt x="4062530" y="1251410"/>
                  </a:lnTo>
                  <a:lnTo>
                    <a:pt x="4017685" y="1266986"/>
                  </a:lnTo>
                  <a:lnTo>
                    <a:pt x="3971951" y="1279664"/>
                  </a:lnTo>
                  <a:lnTo>
                    <a:pt x="3925512" y="1289449"/>
                  </a:lnTo>
                  <a:lnTo>
                    <a:pt x="3878548" y="1296347"/>
                  </a:lnTo>
                  <a:lnTo>
                    <a:pt x="3831241" y="1300362"/>
                  </a:lnTo>
                  <a:lnTo>
                    <a:pt x="3783773" y="1301499"/>
                  </a:lnTo>
                  <a:lnTo>
                    <a:pt x="3736325" y="1299764"/>
                  </a:lnTo>
                  <a:lnTo>
                    <a:pt x="3689080" y="1295162"/>
                  </a:lnTo>
                  <a:lnTo>
                    <a:pt x="3683166" y="1341714"/>
                  </a:lnTo>
                  <a:lnTo>
                    <a:pt x="3672663" y="1387382"/>
                  </a:lnTo>
                  <a:lnTo>
                    <a:pt x="3657819" y="1431847"/>
                  </a:lnTo>
                  <a:lnTo>
                    <a:pt x="3638884" y="1474794"/>
                  </a:lnTo>
                  <a:lnTo>
                    <a:pt x="3616106" y="1515905"/>
                  </a:lnTo>
                  <a:lnTo>
                    <a:pt x="3589733" y="1554863"/>
                  </a:lnTo>
                  <a:lnTo>
                    <a:pt x="3560015" y="1591351"/>
                  </a:lnTo>
                  <a:lnTo>
                    <a:pt x="3527201" y="1625054"/>
                  </a:lnTo>
                  <a:lnTo>
                    <a:pt x="3491538" y="1655653"/>
                  </a:lnTo>
                  <a:lnTo>
                    <a:pt x="3453276" y="1682832"/>
                  </a:lnTo>
                  <a:lnTo>
                    <a:pt x="3412663" y="1706273"/>
                  </a:lnTo>
                  <a:lnTo>
                    <a:pt x="3369949" y="1725661"/>
                  </a:lnTo>
                  <a:lnTo>
                    <a:pt x="3325381" y="1740678"/>
                  </a:lnTo>
                  <a:lnTo>
                    <a:pt x="3276339" y="1751570"/>
                  </a:lnTo>
                  <a:lnTo>
                    <a:pt x="3226533" y="1757115"/>
                  </a:lnTo>
                  <a:lnTo>
                    <a:pt x="3176424" y="1757484"/>
                  </a:lnTo>
                  <a:lnTo>
                    <a:pt x="3126469" y="1752847"/>
                  </a:lnTo>
                  <a:lnTo>
                    <a:pt x="3077129" y="1743375"/>
                  </a:lnTo>
                  <a:lnTo>
                    <a:pt x="3028862" y="1729236"/>
                  </a:lnTo>
                  <a:lnTo>
                    <a:pt x="2982129" y="1710603"/>
                  </a:lnTo>
                  <a:lnTo>
                    <a:pt x="2937387" y="1687644"/>
                  </a:lnTo>
                  <a:lnTo>
                    <a:pt x="2895097" y="1660529"/>
                  </a:lnTo>
                  <a:lnTo>
                    <a:pt x="2855717" y="1629430"/>
                  </a:lnTo>
                  <a:lnTo>
                    <a:pt x="2824632" y="1666438"/>
                  </a:lnTo>
                  <a:lnTo>
                    <a:pt x="2790903" y="1701092"/>
                  </a:lnTo>
                  <a:lnTo>
                    <a:pt x="2754747" y="1733260"/>
                  </a:lnTo>
                  <a:lnTo>
                    <a:pt x="2716379" y="1762810"/>
                  </a:lnTo>
                  <a:lnTo>
                    <a:pt x="2676015" y="1789609"/>
                  </a:lnTo>
                  <a:lnTo>
                    <a:pt x="2633869" y="1813525"/>
                  </a:lnTo>
                  <a:lnTo>
                    <a:pt x="2590158" y="1834425"/>
                  </a:lnTo>
                  <a:lnTo>
                    <a:pt x="2545096" y="1852178"/>
                  </a:lnTo>
                  <a:lnTo>
                    <a:pt x="2498901" y="1866651"/>
                  </a:lnTo>
                  <a:lnTo>
                    <a:pt x="2451787" y="1877712"/>
                  </a:lnTo>
                  <a:lnTo>
                    <a:pt x="2403969" y="1885228"/>
                  </a:lnTo>
                  <a:lnTo>
                    <a:pt x="2355664" y="1889068"/>
                  </a:lnTo>
                  <a:lnTo>
                    <a:pt x="2305203" y="1889061"/>
                  </a:lnTo>
                  <a:lnTo>
                    <a:pt x="2254961" y="1885046"/>
                  </a:lnTo>
                  <a:lnTo>
                    <a:pt x="2205191" y="1877152"/>
                  </a:lnTo>
                  <a:lnTo>
                    <a:pt x="2156145" y="1865506"/>
                  </a:lnTo>
                  <a:lnTo>
                    <a:pt x="2108078" y="1850236"/>
                  </a:lnTo>
                  <a:lnTo>
                    <a:pt x="2061242" y="1831471"/>
                  </a:lnTo>
                  <a:lnTo>
                    <a:pt x="2015890" y="1809340"/>
                  </a:lnTo>
                  <a:lnTo>
                    <a:pt x="1972276" y="1783969"/>
                  </a:lnTo>
                  <a:lnTo>
                    <a:pt x="1930653" y="1755488"/>
                  </a:lnTo>
                  <a:lnTo>
                    <a:pt x="1891274" y="1724025"/>
                  </a:lnTo>
                  <a:lnTo>
                    <a:pt x="1854392" y="1689708"/>
                  </a:lnTo>
                  <a:lnTo>
                    <a:pt x="1821619" y="1724402"/>
                  </a:lnTo>
                  <a:lnTo>
                    <a:pt x="1787099" y="1757237"/>
                  </a:lnTo>
                  <a:lnTo>
                    <a:pt x="1750799" y="1787931"/>
                  </a:lnTo>
                  <a:lnTo>
                    <a:pt x="1712685" y="1816204"/>
                  </a:lnTo>
                  <a:lnTo>
                    <a:pt x="1672723" y="1841775"/>
                  </a:lnTo>
                  <a:lnTo>
                    <a:pt x="1630879" y="1864365"/>
                  </a:lnTo>
                  <a:lnTo>
                    <a:pt x="1585997" y="1884054"/>
                  </a:lnTo>
                  <a:lnTo>
                    <a:pt x="1539436" y="1899750"/>
                  </a:lnTo>
                  <a:lnTo>
                    <a:pt x="1491674" y="1911182"/>
                  </a:lnTo>
                  <a:lnTo>
                    <a:pt x="1443185" y="1918076"/>
                  </a:lnTo>
                  <a:lnTo>
                    <a:pt x="1394448" y="1920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079561" y="1072006"/>
              <a:ext cx="4350385" cy="1943100"/>
            </a:xfrm>
            <a:custGeom>
              <a:avLst/>
              <a:gdLst/>
              <a:ahLst/>
              <a:cxnLst/>
              <a:rect l="l" t="t" r="r" b="b"/>
              <a:pathLst>
                <a:path w="4350384" h="1943100">
                  <a:moveTo>
                    <a:pt x="1185308" y="736599"/>
                  </a:moveTo>
                  <a:lnTo>
                    <a:pt x="1140349" y="736599"/>
                  </a:lnTo>
                  <a:lnTo>
                    <a:pt x="1152177" y="685799"/>
                  </a:lnTo>
                  <a:lnTo>
                    <a:pt x="1173581" y="634999"/>
                  </a:lnTo>
                  <a:lnTo>
                    <a:pt x="1203185" y="596899"/>
                  </a:lnTo>
                  <a:lnTo>
                    <a:pt x="1239613" y="558799"/>
                  </a:lnTo>
                  <a:lnTo>
                    <a:pt x="1281492" y="520699"/>
                  </a:lnTo>
                  <a:lnTo>
                    <a:pt x="1327173" y="495299"/>
                  </a:lnTo>
                  <a:lnTo>
                    <a:pt x="1375391" y="482599"/>
                  </a:lnTo>
                  <a:lnTo>
                    <a:pt x="1476758" y="457199"/>
                  </a:lnTo>
                  <a:lnTo>
                    <a:pt x="1580235" y="457199"/>
                  </a:lnTo>
                  <a:lnTo>
                    <a:pt x="1593326" y="419099"/>
                  </a:lnTo>
                  <a:lnTo>
                    <a:pt x="1610212" y="368299"/>
                  </a:lnTo>
                  <a:lnTo>
                    <a:pt x="1630709" y="330199"/>
                  </a:lnTo>
                  <a:lnTo>
                    <a:pt x="1654638" y="279399"/>
                  </a:lnTo>
                  <a:lnTo>
                    <a:pt x="1681814" y="241299"/>
                  </a:lnTo>
                  <a:lnTo>
                    <a:pt x="1712059" y="203199"/>
                  </a:lnTo>
                  <a:lnTo>
                    <a:pt x="1745188" y="165099"/>
                  </a:lnTo>
                  <a:lnTo>
                    <a:pt x="1781022" y="139699"/>
                  </a:lnTo>
                  <a:lnTo>
                    <a:pt x="1820504" y="101599"/>
                  </a:lnTo>
                  <a:lnTo>
                    <a:pt x="1861897" y="76199"/>
                  </a:lnTo>
                  <a:lnTo>
                    <a:pt x="1904971" y="50799"/>
                  </a:lnTo>
                  <a:lnTo>
                    <a:pt x="1949500" y="38099"/>
                  </a:lnTo>
                  <a:lnTo>
                    <a:pt x="2089527" y="0"/>
                  </a:lnTo>
                  <a:lnTo>
                    <a:pt x="2282745" y="0"/>
                  </a:lnTo>
                  <a:lnTo>
                    <a:pt x="2378038" y="25399"/>
                  </a:lnTo>
                  <a:lnTo>
                    <a:pt x="2126933" y="25399"/>
                  </a:lnTo>
                  <a:lnTo>
                    <a:pt x="2029648" y="50799"/>
                  </a:lnTo>
                  <a:lnTo>
                    <a:pt x="1938364" y="76199"/>
                  </a:lnTo>
                  <a:lnTo>
                    <a:pt x="1895395" y="101599"/>
                  </a:lnTo>
                  <a:lnTo>
                    <a:pt x="1854518" y="126999"/>
                  </a:lnTo>
                  <a:lnTo>
                    <a:pt x="1815965" y="152399"/>
                  </a:lnTo>
                  <a:lnTo>
                    <a:pt x="1779967" y="190499"/>
                  </a:lnTo>
                  <a:lnTo>
                    <a:pt x="1746755" y="228599"/>
                  </a:lnTo>
                  <a:lnTo>
                    <a:pt x="1716562" y="266699"/>
                  </a:lnTo>
                  <a:lnTo>
                    <a:pt x="1689619" y="304799"/>
                  </a:lnTo>
                  <a:lnTo>
                    <a:pt x="1666157" y="342899"/>
                  </a:lnTo>
                  <a:lnTo>
                    <a:pt x="1646410" y="393699"/>
                  </a:lnTo>
                  <a:lnTo>
                    <a:pt x="1630607" y="431799"/>
                  </a:lnTo>
                  <a:lnTo>
                    <a:pt x="1618982" y="482599"/>
                  </a:lnTo>
                  <a:lnTo>
                    <a:pt x="1615050" y="495299"/>
                  </a:lnTo>
                  <a:lnTo>
                    <a:pt x="1441900" y="495299"/>
                  </a:lnTo>
                  <a:lnTo>
                    <a:pt x="1393434" y="507999"/>
                  </a:lnTo>
                  <a:lnTo>
                    <a:pt x="1347111" y="520699"/>
                  </a:lnTo>
                  <a:lnTo>
                    <a:pt x="1303957" y="546099"/>
                  </a:lnTo>
                  <a:lnTo>
                    <a:pt x="1264945" y="584199"/>
                  </a:lnTo>
                  <a:lnTo>
                    <a:pt x="1231931" y="622299"/>
                  </a:lnTo>
                  <a:lnTo>
                    <a:pt x="1206189" y="660399"/>
                  </a:lnTo>
                  <a:lnTo>
                    <a:pt x="1188994" y="711199"/>
                  </a:lnTo>
                  <a:lnTo>
                    <a:pt x="1185308" y="736599"/>
                  </a:lnTo>
                  <a:close/>
                </a:path>
                <a:path w="4350384" h="1943100">
                  <a:moveTo>
                    <a:pt x="2827096" y="736599"/>
                  </a:moveTo>
                  <a:lnTo>
                    <a:pt x="2815369" y="736599"/>
                  </a:lnTo>
                  <a:lnTo>
                    <a:pt x="2806025" y="723899"/>
                  </a:lnTo>
                  <a:lnTo>
                    <a:pt x="2802460" y="711199"/>
                  </a:lnTo>
                  <a:lnTo>
                    <a:pt x="2802438" y="660399"/>
                  </a:lnTo>
                  <a:lnTo>
                    <a:pt x="2799170" y="622299"/>
                  </a:lnTo>
                  <a:lnTo>
                    <a:pt x="2792641" y="571499"/>
                  </a:lnTo>
                  <a:lnTo>
                    <a:pt x="2782834" y="520699"/>
                  </a:lnTo>
                  <a:lnTo>
                    <a:pt x="2769737" y="469899"/>
                  </a:lnTo>
                  <a:lnTo>
                    <a:pt x="2753332" y="431799"/>
                  </a:lnTo>
                  <a:lnTo>
                    <a:pt x="2733607" y="380999"/>
                  </a:lnTo>
                  <a:lnTo>
                    <a:pt x="2710544" y="342899"/>
                  </a:lnTo>
                  <a:lnTo>
                    <a:pt x="2684130" y="292099"/>
                  </a:lnTo>
                  <a:lnTo>
                    <a:pt x="2654276" y="253999"/>
                  </a:lnTo>
                  <a:lnTo>
                    <a:pt x="2621214" y="215899"/>
                  </a:lnTo>
                  <a:lnTo>
                    <a:pt x="2585228" y="190499"/>
                  </a:lnTo>
                  <a:lnTo>
                    <a:pt x="2546601" y="152399"/>
                  </a:lnTo>
                  <a:lnTo>
                    <a:pt x="2505617" y="126999"/>
                  </a:lnTo>
                  <a:lnTo>
                    <a:pt x="2462559" y="101599"/>
                  </a:lnTo>
                  <a:lnTo>
                    <a:pt x="2417712" y="76199"/>
                  </a:lnTo>
                  <a:lnTo>
                    <a:pt x="2371359" y="63499"/>
                  </a:lnTo>
                  <a:lnTo>
                    <a:pt x="2226101" y="25399"/>
                  </a:lnTo>
                  <a:lnTo>
                    <a:pt x="2378038" y="25399"/>
                  </a:lnTo>
                  <a:lnTo>
                    <a:pt x="2424557" y="38099"/>
                  </a:lnTo>
                  <a:lnTo>
                    <a:pt x="2470020" y="63499"/>
                  </a:lnTo>
                  <a:lnTo>
                    <a:pt x="2511951" y="88899"/>
                  </a:lnTo>
                  <a:lnTo>
                    <a:pt x="2552140" y="114299"/>
                  </a:lnTo>
                  <a:lnTo>
                    <a:pt x="2590402" y="139699"/>
                  </a:lnTo>
                  <a:lnTo>
                    <a:pt x="2626553" y="165099"/>
                  </a:lnTo>
                  <a:lnTo>
                    <a:pt x="2660411" y="203199"/>
                  </a:lnTo>
                  <a:lnTo>
                    <a:pt x="2691792" y="241299"/>
                  </a:lnTo>
                  <a:lnTo>
                    <a:pt x="2720511" y="279399"/>
                  </a:lnTo>
                  <a:lnTo>
                    <a:pt x="2746386" y="317499"/>
                  </a:lnTo>
                  <a:lnTo>
                    <a:pt x="2769239" y="355599"/>
                  </a:lnTo>
                  <a:lnTo>
                    <a:pt x="2789040" y="406399"/>
                  </a:lnTo>
                  <a:lnTo>
                    <a:pt x="2805820" y="444499"/>
                  </a:lnTo>
                  <a:lnTo>
                    <a:pt x="2819613" y="495299"/>
                  </a:lnTo>
                  <a:lnTo>
                    <a:pt x="2830451" y="533399"/>
                  </a:lnTo>
                  <a:lnTo>
                    <a:pt x="2838366" y="584199"/>
                  </a:lnTo>
                  <a:lnTo>
                    <a:pt x="2843392" y="634999"/>
                  </a:lnTo>
                  <a:lnTo>
                    <a:pt x="2845561" y="673099"/>
                  </a:lnTo>
                  <a:lnTo>
                    <a:pt x="2915449" y="673099"/>
                  </a:lnTo>
                  <a:lnTo>
                    <a:pt x="2875883" y="698499"/>
                  </a:lnTo>
                  <a:lnTo>
                    <a:pt x="2837811" y="723899"/>
                  </a:lnTo>
                  <a:lnTo>
                    <a:pt x="2827096" y="736599"/>
                  </a:lnTo>
                  <a:close/>
                </a:path>
                <a:path w="4350384" h="1943100">
                  <a:moveTo>
                    <a:pt x="2915449" y="673099"/>
                  </a:moveTo>
                  <a:lnTo>
                    <a:pt x="2845561" y="673099"/>
                  </a:lnTo>
                  <a:lnTo>
                    <a:pt x="2879309" y="660399"/>
                  </a:lnTo>
                  <a:lnTo>
                    <a:pt x="2914086" y="634999"/>
                  </a:lnTo>
                  <a:lnTo>
                    <a:pt x="2949908" y="609599"/>
                  </a:lnTo>
                  <a:lnTo>
                    <a:pt x="2986791" y="596899"/>
                  </a:lnTo>
                  <a:lnTo>
                    <a:pt x="3034931" y="584199"/>
                  </a:lnTo>
                  <a:lnTo>
                    <a:pt x="3084523" y="558799"/>
                  </a:lnTo>
                  <a:lnTo>
                    <a:pt x="3135163" y="558799"/>
                  </a:lnTo>
                  <a:lnTo>
                    <a:pt x="3186447" y="546099"/>
                  </a:lnTo>
                  <a:lnTo>
                    <a:pt x="3289333" y="546099"/>
                  </a:lnTo>
                  <a:lnTo>
                    <a:pt x="3340128" y="558799"/>
                  </a:lnTo>
                  <a:lnTo>
                    <a:pt x="3391518" y="584199"/>
                  </a:lnTo>
                  <a:lnTo>
                    <a:pt x="3132721" y="584199"/>
                  </a:lnTo>
                  <a:lnTo>
                    <a:pt x="3042265" y="609599"/>
                  </a:lnTo>
                  <a:lnTo>
                    <a:pt x="2998726" y="634999"/>
                  </a:lnTo>
                  <a:lnTo>
                    <a:pt x="2956426" y="647699"/>
                  </a:lnTo>
                  <a:lnTo>
                    <a:pt x="2915449" y="673099"/>
                  </a:lnTo>
                  <a:close/>
                </a:path>
                <a:path w="4350384" h="1943100">
                  <a:moveTo>
                    <a:pt x="3579446" y="800099"/>
                  </a:moveTo>
                  <a:lnTo>
                    <a:pt x="3571009" y="800099"/>
                  </a:lnTo>
                  <a:lnTo>
                    <a:pt x="3563242" y="787399"/>
                  </a:lnTo>
                  <a:lnTo>
                    <a:pt x="3557981" y="787399"/>
                  </a:lnTo>
                  <a:lnTo>
                    <a:pt x="3531843" y="736599"/>
                  </a:lnTo>
                  <a:lnTo>
                    <a:pt x="3500038" y="698499"/>
                  </a:lnTo>
                  <a:lnTo>
                    <a:pt x="3463224" y="660399"/>
                  </a:lnTo>
                  <a:lnTo>
                    <a:pt x="3422062" y="634999"/>
                  </a:lnTo>
                  <a:lnTo>
                    <a:pt x="3377210" y="609599"/>
                  </a:lnTo>
                  <a:lnTo>
                    <a:pt x="3329328" y="596899"/>
                  </a:lnTo>
                  <a:lnTo>
                    <a:pt x="3279075" y="584199"/>
                  </a:lnTo>
                  <a:lnTo>
                    <a:pt x="3391518" y="584199"/>
                  </a:lnTo>
                  <a:lnTo>
                    <a:pt x="3439796" y="596899"/>
                  </a:lnTo>
                  <a:lnTo>
                    <a:pt x="3484286" y="634999"/>
                  </a:lnTo>
                  <a:lnTo>
                    <a:pt x="3524313" y="660399"/>
                  </a:lnTo>
                  <a:lnTo>
                    <a:pt x="3559204" y="711199"/>
                  </a:lnTo>
                  <a:lnTo>
                    <a:pt x="3588282" y="749299"/>
                  </a:lnTo>
                  <a:lnTo>
                    <a:pt x="3679752" y="749299"/>
                  </a:lnTo>
                  <a:lnTo>
                    <a:pt x="3632737" y="761999"/>
                  </a:lnTo>
                  <a:lnTo>
                    <a:pt x="3586715" y="787399"/>
                  </a:lnTo>
                  <a:lnTo>
                    <a:pt x="3579446" y="800099"/>
                  </a:lnTo>
                  <a:close/>
                </a:path>
                <a:path w="4350384" h="1943100">
                  <a:moveTo>
                    <a:pt x="3679752" y="749299"/>
                  </a:moveTo>
                  <a:lnTo>
                    <a:pt x="3588282" y="749299"/>
                  </a:lnTo>
                  <a:lnTo>
                    <a:pt x="3632415" y="723899"/>
                  </a:lnTo>
                  <a:lnTo>
                    <a:pt x="3677392" y="711199"/>
                  </a:lnTo>
                  <a:lnTo>
                    <a:pt x="3723263" y="685799"/>
                  </a:lnTo>
                  <a:lnTo>
                    <a:pt x="3817890" y="660399"/>
                  </a:lnTo>
                  <a:lnTo>
                    <a:pt x="3863740" y="647699"/>
                  </a:lnTo>
                  <a:lnTo>
                    <a:pt x="4052122" y="647699"/>
                  </a:lnTo>
                  <a:lnTo>
                    <a:pt x="4097822" y="660399"/>
                  </a:lnTo>
                  <a:lnTo>
                    <a:pt x="4141908" y="673099"/>
                  </a:lnTo>
                  <a:lnTo>
                    <a:pt x="4162879" y="685799"/>
                  </a:lnTo>
                  <a:lnTo>
                    <a:pt x="3877190" y="685799"/>
                  </a:lnTo>
                  <a:lnTo>
                    <a:pt x="3727732" y="723899"/>
                  </a:lnTo>
                  <a:lnTo>
                    <a:pt x="3679752" y="749299"/>
                  </a:lnTo>
                  <a:close/>
                </a:path>
                <a:path w="4350384" h="1943100">
                  <a:moveTo>
                    <a:pt x="3396108" y="1752599"/>
                  </a:moveTo>
                  <a:lnTo>
                    <a:pt x="3268973" y="1752599"/>
                  </a:lnTo>
                  <a:lnTo>
                    <a:pt x="3368957" y="1727199"/>
                  </a:lnTo>
                  <a:lnTo>
                    <a:pt x="3416581" y="1701799"/>
                  </a:lnTo>
                  <a:lnTo>
                    <a:pt x="3462056" y="1676399"/>
                  </a:lnTo>
                  <a:lnTo>
                    <a:pt x="3504955" y="1650999"/>
                  </a:lnTo>
                  <a:lnTo>
                    <a:pt x="3542572" y="1612899"/>
                  </a:lnTo>
                  <a:lnTo>
                    <a:pt x="3576560" y="1574799"/>
                  </a:lnTo>
                  <a:lnTo>
                    <a:pt x="3606663" y="1536699"/>
                  </a:lnTo>
                  <a:lnTo>
                    <a:pt x="3632624" y="1498599"/>
                  </a:lnTo>
                  <a:lnTo>
                    <a:pt x="3654184" y="1447799"/>
                  </a:lnTo>
                  <a:lnTo>
                    <a:pt x="3671087" y="1396999"/>
                  </a:lnTo>
                  <a:lnTo>
                    <a:pt x="3683077" y="1358899"/>
                  </a:lnTo>
                  <a:lnTo>
                    <a:pt x="3689895" y="1308099"/>
                  </a:lnTo>
                  <a:lnTo>
                    <a:pt x="3693349" y="1295399"/>
                  </a:lnTo>
                  <a:lnTo>
                    <a:pt x="3876846" y="1295399"/>
                  </a:lnTo>
                  <a:lnTo>
                    <a:pt x="4081630" y="1244599"/>
                  </a:lnTo>
                  <a:lnTo>
                    <a:pt x="4127136" y="1219199"/>
                  </a:lnTo>
                  <a:lnTo>
                    <a:pt x="4170676" y="1193799"/>
                  </a:lnTo>
                  <a:lnTo>
                    <a:pt x="4210834" y="1168399"/>
                  </a:lnTo>
                  <a:lnTo>
                    <a:pt x="4246196" y="1130299"/>
                  </a:lnTo>
                  <a:lnTo>
                    <a:pt x="4275347" y="1092199"/>
                  </a:lnTo>
                  <a:lnTo>
                    <a:pt x="4296871" y="1054099"/>
                  </a:lnTo>
                  <a:lnTo>
                    <a:pt x="4306634" y="1003299"/>
                  </a:lnTo>
                  <a:lnTo>
                    <a:pt x="4306471" y="952499"/>
                  </a:lnTo>
                  <a:lnTo>
                    <a:pt x="4297263" y="901699"/>
                  </a:lnTo>
                  <a:lnTo>
                    <a:pt x="4279892" y="863599"/>
                  </a:lnTo>
                  <a:lnTo>
                    <a:pt x="4256035" y="825499"/>
                  </a:lnTo>
                  <a:lnTo>
                    <a:pt x="4227067" y="787399"/>
                  </a:lnTo>
                  <a:lnTo>
                    <a:pt x="4193618" y="761999"/>
                  </a:lnTo>
                  <a:lnTo>
                    <a:pt x="4156316" y="736599"/>
                  </a:lnTo>
                  <a:lnTo>
                    <a:pt x="4115789" y="711199"/>
                  </a:lnTo>
                  <a:lnTo>
                    <a:pt x="4072667" y="698499"/>
                  </a:lnTo>
                  <a:lnTo>
                    <a:pt x="4027577" y="685799"/>
                  </a:lnTo>
                  <a:lnTo>
                    <a:pt x="4162879" y="685799"/>
                  </a:lnTo>
                  <a:lnTo>
                    <a:pt x="4223122" y="723899"/>
                  </a:lnTo>
                  <a:lnTo>
                    <a:pt x="4258000" y="761999"/>
                  </a:lnTo>
                  <a:lnTo>
                    <a:pt x="4288182" y="800099"/>
                  </a:lnTo>
                  <a:lnTo>
                    <a:pt x="4313068" y="838199"/>
                  </a:lnTo>
                  <a:lnTo>
                    <a:pt x="4332059" y="876299"/>
                  </a:lnTo>
                  <a:lnTo>
                    <a:pt x="4344557" y="914399"/>
                  </a:lnTo>
                  <a:lnTo>
                    <a:pt x="4349962" y="965199"/>
                  </a:lnTo>
                  <a:lnTo>
                    <a:pt x="4347675" y="1015999"/>
                  </a:lnTo>
                  <a:lnTo>
                    <a:pt x="4337098" y="1054099"/>
                  </a:lnTo>
                  <a:lnTo>
                    <a:pt x="4317366" y="1104899"/>
                  </a:lnTo>
                  <a:lnTo>
                    <a:pt x="4291175" y="1142999"/>
                  </a:lnTo>
                  <a:lnTo>
                    <a:pt x="4259563" y="1181099"/>
                  </a:lnTo>
                  <a:lnTo>
                    <a:pt x="4223568" y="1206499"/>
                  </a:lnTo>
                  <a:lnTo>
                    <a:pt x="4184227" y="1231899"/>
                  </a:lnTo>
                  <a:lnTo>
                    <a:pt x="4142576" y="1257299"/>
                  </a:lnTo>
                  <a:lnTo>
                    <a:pt x="4099654" y="1269999"/>
                  </a:lnTo>
                  <a:lnTo>
                    <a:pt x="4048835" y="1295399"/>
                  </a:lnTo>
                  <a:lnTo>
                    <a:pt x="3944465" y="1320799"/>
                  </a:lnTo>
                  <a:lnTo>
                    <a:pt x="3730296" y="1320799"/>
                  </a:lnTo>
                  <a:lnTo>
                    <a:pt x="3722664" y="1371599"/>
                  </a:lnTo>
                  <a:lnTo>
                    <a:pt x="3711053" y="1409699"/>
                  </a:lnTo>
                  <a:lnTo>
                    <a:pt x="3695621" y="1460499"/>
                  </a:lnTo>
                  <a:lnTo>
                    <a:pt x="3676529" y="1498599"/>
                  </a:lnTo>
                  <a:lnTo>
                    <a:pt x="3653934" y="1536699"/>
                  </a:lnTo>
                  <a:lnTo>
                    <a:pt x="3626156" y="1574799"/>
                  </a:lnTo>
                  <a:lnTo>
                    <a:pt x="3594900" y="1612899"/>
                  </a:lnTo>
                  <a:lnTo>
                    <a:pt x="3560442" y="1650999"/>
                  </a:lnTo>
                  <a:lnTo>
                    <a:pt x="3523058" y="1676399"/>
                  </a:lnTo>
                  <a:lnTo>
                    <a:pt x="3483024" y="1714499"/>
                  </a:lnTo>
                  <a:lnTo>
                    <a:pt x="3440615" y="1727199"/>
                  </a:lnTo>
                  <a:lnTo>
                    <a:pt x="3396108" y="1752599"/>
                  </a:lnTo>
                  <a:close/>
                </a:path>
                <a:path w="4350384" h="1943100">
                  <a:moveTo>
                    <a:pt x="994273" y="723899"/>
                  </a:moveTo>
                  <a:lnTo>
                    <a:pt x="749284" y="723899"/>
                  </a:lnTo>
                  <a:lnTo>
                    <a:pt x="798123" y="711199"/>
                  </a:lnTo>
                  <a:lnTo>
                    <a:pt x="945250" y="711199"/>
                  </a:lnTo>
                  <a:lnTo>
                    <a:pt x="994273" y="723899"/>
                  </a:lnTo>
                  <a:close/>
                </a:path>
                <a:path w="4350384" h="1943100">
                  <a:moveTo>
                    <a:pt x="446842" y="1422399"/>
                  </a:moveTo>
                  <a:lnTo>
                    <a:pt x="256997" y="1422399"/>
                  </a:lnTo>
                  <a:lnTo>
                    <a:pt x="166013" y="1396999"/>
                  </a:lnTo>
                  <a:lnTo>
                    <a:pt x="123003" y="1384299"/>
                  </a:lnTo>
                  <a:lnTo>
                    <a:pt x="87485" y="1358899"/>
                  </a:lnTo>
                  <a:lnTo>
                    <a:pt x="55338" y="1333499"/>
                  </a:lnTo>
                  <a:lnTo>
                    <a:pt x="9549" y="1269999"/>
                  </a:lnTo>
                  <a:lnTo>
                    <a:pt x="0" y="1219199"/>
                  </a:lnTo>
                  <a:lnTo>
                    <a:pt x="5054" y="1168399"/>
                  </a:lnTo>
                  <a:lnTo>
                    <a:pt x="21193" y="1117599"/>
                  </a:lnTo>
                  <a:lnTo>
                    <a:pt x="44900" y="1079499"/>
                  </a:lnTo>
                  <a:lnTo>
                    <a:pt x="71976" y="1041399"/>
                  </a:lnTo>
                  <a:lnTo>
                    <a:pt x="102099" y="1003299"/>
                  </a:lnTo>
                  <a:lnTo>
                    <a:pt x="134923" y="965199"/>
                  </a:lnTo>
                  <a:lnTo>
                    <a:pt x="170098" y="939799"/>
                  </a:lnTo>
                  <a:lnTo>
                    <a:pt x="207278" y="914399"/>
                  </a:lnTo>
                  <a:lnTo>
                    <a:pt x="246113" y="876299"/>
                  </a:lnTo>
                  <a:lnTo>
                    <a:pt x="286257" y="850899"/>
                  </a:lnTo>
                  <a:lnTo>
                    <a:pt x="327360" y="838199"/>
                  </a:lnTo>
                  <a:lnTo>
                    <a:pt x="417131" y="787399"/>
                  </a:lnTo>
                  <a:lnTo>
                    <a:pt x="652313" y="723899"/>
                  </a:lnTo>
                  <a:lnTo>
                    <a:pt x="1091890" y="723899"/>
                  </a:lnTo>
                  <a:lnTo>
                    <a:pt x="1140349" y="736599"/>
                  </a:lnTo>
                  <a:lnTo>
                    <a:pt x="1185308" y="736599"/>
                  </a:lnTo>
                  <a:lnTo>
                    <a:pt x="1183464" y="749299"/>
                  </a:lnTo>
                  <a:lnTo>
                    <a:pt x="720397" y="749299"/>
                  </a:lnTo>
                  <a:lnTo>
                    <a:pt x="672513" y="761999"/>
                  </a:lnTo>
                  <a:lnTo>
                    <a:pt x="624280" y="761999"/>
                  </a:lnTo>
                  <a:lnTo>
                    <a:pt x="480087" y="800099"/>
                  </a:lnTo>
                  <a:lnTo>
                    <a:pt x="433064" y="825499"/>
                  </a:lnTo>
                  <a:lnTo>
                    <a:pt x="386999" y="838199"/>
                  </a:lnTo>
                  <a:lnTo>
                    <a:pt x="342152" y="863599"/>
                  </a:lnTo>
                  <a:lnTo>
                    <a:pt x="298786" y="888999"/>
                  </a:lnTo>
                  <a:lnTo>
                    <a:pt x="257162" y="914399"/>
                  </a:lnTo>
                  <a:lnTo>
                    <a:pt x="217543" y="939799"/>
                  </a:lnTo>
                  <a:lnTo>
                    <a:pt x="180190" y="977899"/>
                  </a:lnTo>
                  <a:lnTo>
                    <a:pt x="145364" y="1015999"/>
                  </a:lnTo>
                  <a:lnTo>
                    <a:pt x="113328" y="1054099"/>
                  </a:lnTo>
                  <a:lnTo>
                    <a:pt x="84344" y="1092199"/>
                  </a:lnTo>
                  <a:lnTo>
                    <a:pt x="61461" y="1130299"/>
                  </a:lnTo>
                  <a:lnTo>
                    <a:pt x="46587" y="1181099"/>
                  </a:lnTo>
                  <a:lnTo>
                    <a:pt x="43974" y="1219199"/>
                  </a:lnTo>
                  <a:lnTo>
                    <a:pt x="57874" y="1269999"/>
                  </a:lnTo>
                  <a:lnTo>
                    <a:pt x="110062" y="1320799"/>
                  </a:lnTo>
                  <a:lnTo>
                    <a:pt x="143818" y="1346199"/>
                  </a:lnTo>
                  <a:lnTo>
                    <a:pt x="321510" y="1396999"/>
                  </a:lnTo>
                  <a:lnTo>
                    <a:pt x="538858" y="1396999"/>
                  </a:lnTo>
                  <a:lnTo>
                    <a:pt x="446842" y="1422399"/>
                  </a:lnTo>
                  <a:close/>
                </a:path>
                <a:path w="4350384" h="1943100">
                  <a:moveTo>
                    <a:pt x="1181621" y="761999"/>
                  </a:moveTo>
                  <a:lnTo>
                    <a:pt x="1009122" y="761999"/>
                  </a:lnTo>
                  <a:lnTo>
                    <a:pt x="961038" y="749299"/>
                  </a:lnTo>
                  <a:lnTo>
                    <a:pt x="1183464" y="749299"/>
                  </a:lnTo>
                  <a:lnTo>
                    <a:pt x="1181621" y="761999"/>
                  </a:lnTo>
                  <a:close/>
                </a:path>
                <a:path w="4350384" h="1943100">
                  <a:moveTo>
                    <a:pt x="1170868" y="774699"/>
                  </a:moveTo>
                  <a:lnTo>
                    <a:pt x="1152539" y="774699"/>
                  </a:lnTo>
                  <a:lnTo>
                    <a:pt x="1104913" y="761999"/>
                  </a:lnTo>
                  <a:lnTo>
                    <a:pt x="1178350" y="761999"/>
                  </a:lnTo>
                  <a:lnTo>
                    <a:pt x="1170868" y="774699"/>
                  </a:lnTo>
                  <a:close/>
                </a:path>
                <a:path w="4350384" h="1943100">
                  <a:moveTo>
                    <a:pt x="3771398" y="1295399"/>
                  </a:moveTo>
                  <a:lnTo>
                    <a:pt x="3700681" y="1295399"/>
                  </a:lnTo>
                  <a:lnTo>
                    <a:pt x="3709890" y="1282699"/>
                  </a:lnTo>
                  <a:lnTo>
                    <a:pt x="3718977" y="1282699"/>
                  </a:lnTo>
                  <a:lnTo>
                    <a:pt x="3771398" y="1295399"/>
                  </a:lnTo>
                  <a:close/>
                </a:path>
                <a:path w="4350384" h="1943100">
                  <a:moveTo>
                    <a:pt x="3837761" y="1333499"/>
                  </a:moveTo>
                  <a:lnTo>
                    <a:pt x="3784026" y="1333499"/>
                  </a:lnTo>
                  <a:lnTo>
                    <a:pt x="3730296" y="1320799"/>
                  </a:lnTo>
                  <a:lnTo>
                    <a:pt x="3891307" y="1320799"/>
                  </a:lnTo>
                  <a:lnTo>
                    <a:pt x="3837761" y="1333499"/>
                  </a:lnTo>
                  <a:close/>
                </a:path>
                <a:path w="4350384" h="1943100">
                  <a:moveTo>
                    <a:pt x="906039" y="1841499"/>
                  </a:moveTo>
                  <a:lnTo>
                    <a:pt x="853477" y="1841499"/>
                  </a:lnTo>
                  <a:lnTo>
                    <a:pt x="752056" y="1816099"/>
                  </a:lnTo>
                  <a:lnTo>
                    <a:pt x="705000" y="1803399"/>
                  </a:lnTo>
                  <a:lnTo>
                    <a:pt x="661583" y="1777999"/>
                  </a:lnTo>
                  <a:lnTo>
                    <a:pt x="622707" y="1739899"/>
                  </a:lnTo>
                  <a:lnTo>
                    <a:pt x="589272" y="1701799"/>
                  </a:lnTo>
                  <a:lnTo>
                    <a:pt x="563135" y="1650999"/>
                  </a:lnTo>
                  <a:lnTo>
                    <a:pt x="543985" y="1600199"/>
                  </a:lnTo>
                  <a:lnTo>
                    <a:pt x="531903" y="1549399"/>
                  </a:lnTo>
                  <a:lnTo>
                    <a:pt x="526967" y="1498599"/>
                  </a:lnTo>
                  <a:lnTo>
                    <a:pt x="529259" y="1447799"/>
                  </a:lnTo>
                  <a:lnTo>
                    <a:pt x="538858" y="1396999"/>
                  </a:lnTo>
                  <a:lnTo>
                    <a:pt x="370385" y="1396999"/>
                  </a:lnTo>
                  <a:lnTo>
                    <a:pt x="419215" y="1384299"/>
                  </a:lnTo>
                  <a:lnTo>
                    <a:pt x="467493" y="1384299"/>
                  </a:lnTo>
                  <a:lnTo>
                    <a:pt x="560364" y="1358899"/>
                  </a:lnTo>
                  <a:lnTo>
                    <a:pt x="589996" y="1358899"/>
                  </a:lnTo>
                  <a:lnTo>
                    <a:pt x="589708" y="1371599"/>
                  </a:lnTo>
                  <a:lnTo>
                    <a:pt x="577231" y="1422399"/>
                  </a:lnTo>
                  <a:lnTo>
                    <a:pt x="570802" y="1460499"/>
                  </a:lnTo>
                  <a:lnTo>
                    <a:pt x="570300" y="1511299"/>
                  </a:lnTo>
                  <a:lnTo>
                    <a:pt x="575602" y="1549399"/>
                  </a:lnTo>
                  <a:lnTo>
                    <a:pt x="588995" y="1600199"/>
                  </a:lnTo>
                  <a:lnTo>
                    <a:pt x="609779" y="1650999"/>
                  </a:lnTo>
                  <a:lnTo>
                    <a:pt x="637597" y="1689099"/>
                  </a:lnTo>
                  <a:lnTo>
                    <a:pt x="672090" y="1727199"/>
                  </a:lnTo>
                  <a:lnTo>
                    <a:pt x="712901" y="1765299"/>
                  </a:lnTo>
                  <a:lnTo>
                    <a:pt x="759672" y="1777999"/>
                  </a:lnTo>
                  <a:lnTo>
                    <a:pt x="804890" y="1803399"/>
                  </a:lnTo>
                  <a:lnTo>
                    <a:pt x="1038022" y="1803399"/>
                  </a:lnTo>
                  <a:lnTo>
                    <a:pt x="995755" y="1816099"/>
                  </a:lnTo>
                  <a:lnTo>
                    <a:pt x="906039" y="1841499"/>
                  </a:lnTo>
                  <a:close/>
                </a:path>
                <a:path w="4350384" h="1943100">
                  <a:moveTo>
                    <a:pt x="2568776" y="1879599"/>
                  </a:moveTo>
                  <a:lnTo>
                    <a:pt x="2422137" y="1879599"/>
                  </a:lnTo>
                  <a:lnTo>
                    <a:pt x="2515994" y="1854199"/>
                  </a:lnTo>
                  <a:lnTo>
                    <a:pt x="2614949" y="1828799"/>
                  </a:lnTo>
                  <a:lnTo>
                    <a:pt x="2661823" y="1803399"/>
                  </a:lnTo>
                  <a:lnTo>
                    <a:pt x="2706638" y="1777999"/>
                  </a:lnTo>
                  <a:lnTo>
                    <a:pt x="2749151" y="1739899"/>
                  </a:lnTo>
                  <a:lnTo>
                    <a:pt x="2789119" y="1701799"/>
                  </a:lnTo>
                  <a:lnTo>
                    <a:pt x="2826300" y="1676399"/>
                  </a:lnTo>
                  <a:lnTo>
                    <a:pt x="2860450" y="1625599"/>
                  </a:lnTo>
                  <a:lnTo>
                    <a:pt x="2894582" y="1625599"/>
                  </a:lnTo>
                  <a:lnTo>
                    <a:pt x="2933723" y="1650999"/>
                  </a:lnTo>
                  <a:lnTo>
                    <a:pt x="2947649" y="1663699"/>
                  </a:lnTo>
                  <a:lnTo>
                    <a:pt x="2879780" y="1663699"/>
                  </a:lnTo>
                  <a:lnTo>
                    <a:pt x="2848840" y="1701799"/>
                  </a:lnTo>
                  <a:lnTo>
                    <a:pt x="2815755" y="1727199"/>
                  </a:lnTo>
                  <a:lnTo>
                    <a:pt x="2780639" y="1765299"/>
                  </a:lnTo>
                  <a:lnTo>
                    <a:pt x="2743605" y="1790699"/>
                  </a:lnTo>
                  <a:lnTo>
                    <a:pt x="2704766" y="1816099"/>
                  </a:lnTo>
                  <a:lnTo>
                    <a:pt x="2660837" y="1841499"/>
                  </a:lnTo>
                  <a:lnTo>
                    <a:pt x="2615441" y="1866899"/>
                  </a:lnTo>
                  <a:lnTo>
                    <a:pt x="2568776" y="1879599"/>
                  </a:lnTo>
                  <a:close/>
                </a:path>
                <a:path w="4350384" h="1943100">
                  <a:moveTo>
                    <a:pt x="3301903" y="1777999"/>
                  </a:moveTo>
                  <a:lnTo>
                    <a:pt x="3103414" y="1777999"/>
                  </a:lnTo>
                  <a:lnTo>
                    <a:pt x="3055308" y="1765299"/>
                  </a:lnTo>
                  <a:lnTo>
                    <a:pt x="3008530" y="1739899"/>
                  </a:lnTo>
                  <a:lnTo>
                    <a:pt x="2963442" y="1727199"/>
                  </a:lnTo>
                  <a:lnTo>
                    <a:pt x="2920405" y="1701799"/>
                  </a:lnTo>
                  <a:lnTo>
                    <a:pt x="2879780" y="1663699"/>
                  </a:lnTo>
                  <a:lnTo>
                    <a:pt x="2947649" y="1663699"/>
                  </a:lnTo>
                  <a:lnTo>
                    <a:pt x="2975502" y="1689099"/>
                  </a:lnTo>
                  <a:lnTo>
                    <a:pt x="3019608" y="1701799"/>
                  </a:lnTo>
                  <a:lnTo>
                    <a:pt x="3065733" y="1727199"/>
                  </a:lnTo>
                  <a:lnTo>
                    <a:pt x="3113567" y="1739899"/>
                  </a:lnTo>
                  <a:lnTo>
                    <a:pt x="3165523" y="1752599"/>
                  </a:lnTo>
                  <a:lnTo>
                    <a:pt x="3396108" y="1752599"/>
                  </a:lnTo>
                  <a:lnTo>
                    <a:pt x="3301903" y="1777999"/>
                  </a:lnTo>
                  <a:close/>
                </a:path>
                <a:path w="4350384" h="1943100">
                  <a:moveTo>
                    <a:pt x="1597877" y="1917699"/>
                  </a:moveTo>
                  <a:lnTo>
                    <a:pt x="1427800" y="1917699"/>
                  </a:lnTo>
                  <a:lnTo>
                    <a:pt x="1476620" y="1904999"/>
                  </a:lnTo>
                  <a:lnTo>
                    <a:pt x="1526507" y="1904999"/>
                  </a:lnTo>
                  <a:lnTo>
                    <a:pt x="1574666" y="1892299"/>
                  </a:lnTo>
                  <a:lnTo>
                    <a:pt x="1621046" y="1866899"/>
                  </a:lnTo>
                  <a:lnTo>
                    <a:pt x="1665597" y="1841499"/>
                  </a:lnTo>
                  <a:lnTo>
                    <a:pt x="1708267" y="1816099"/>
                  </a:lnTo>
                  <a:lnTo>
                    <a:pt x="1749006" y="1790699"/>
                  </a:lnTo>
                  <a:lnTo>
                    <a:pt x="1787762" y="1765299"/>
                  </a:lnTo>
                  <a:lnTo>
                    <a:pt x="1824486" y="1727199"/>
                  </a:lnTo>
                  <a:lnTo>
                    <a:pt x="1859126" y="1689099"/>
                  </a:lnTo>
                  <a:lnTo>
                    <a:pt x="1866442" y="1689099"/>
                  </a:lnTo>
                  <a:lnTo>
                    <a:pt x="1875604" y="1676399"/>
                  </a:lnTo>
                  <a:lnTo>
                    <a:pt x="1885059" y="1676399"/>
                  </a:lnTo>
                  <a:lnTo>
                    <a:pt x="1893258" y="1689099"/>
                  </a:lnTo>
                  <a:lnTo>
                    <a:pt x="1929777" y="1714499"/>
                  </a:lnTo>
                  <a:lnTo>
                    <a:pt x="1942691" y="1727199"/>
                  </a:lnTo>
                  <a:lnTo>
                    <a:pt x="1876192" y="1727199"/>
                  </a:lnTo>
                  <a:lnTo>
                    <a:pt x="1841772" y="1765299"/>
                  </a:lnTo>
                  <a:lnTo>
                    <a:pt x="1805565" y="1790699"/>
                  </a:lnTo>
                  <a:lnTo>
                    <a:pt x="1767448" y="1828799"/>
                  </a:lnTo>
                  <a:lnTo>
                    <a:pt x="1727299" y="1854199"/>
                  </a:lnTo>
                  <a:lnTo>
                    <a:pt x="1685778" y="1879599"/>
                  </a:lnTo>
                  <a:lnTo>
                    <a:pt x="1642555" y="1892299"/>
                  </a:lnTo>
                  <a:lnTo>
                    <a:pt x="1597877" y="1917699"/>
                  </a:lnTo>
                  <a:close/>
                </a:path>
                <a:path w="4350384" h="1943100">
                  <a:moveTo>
                    <a:pt x="1038022" y="1803399"/>
                  </a:moveTo>
                  <a:lnTo>
                    <a:pt x="898466" y="1803399"/>
                  </a:lnTo>
                  <a:lnTo>
                    <a:pt x="989891" y="1777999"/>
                  </a:lnTo>
                  <a:lnTo>
                    <a:pt x="1032421" y="1765299"/>
                  </a:lnTo>
                  <a:lnTo>
                    <a:pt x="1071562" y="1739899"/>
                  </a:lnTo>
                  <a:lnTo>
                    <a:pt x="1079762" y="1727199"/>
                  </a:lnTo>
                  <a:lnTo>
                    <a:pt x="1098219" y="1727199"/>
                  </a:lnTo>
                  <a:lnTo>
                    <a:pt x="1104998" y="1739899"/>
                  </a:lnTo>
                  <a:lnTo>
                    <a:pt x="1133437" y="1777999"/>
                  </a:lnTo>
                  <a:lnTo>
                    <a:pt x="1077831" y="1777999"/>
                  </a:lnTo>
                  <a:lnTo>
                    <a:pt x="1038022" y="1803399"/>
                  </a:lnTo>
                  <a:close/>
                </a:path>
                <a:path w="4350384" h="1943100">
                  <a:moveTo>
                    <a:pt x="2423131" y="1917699"/>
                  </a:moveTo>
                  <a:lnTo>
                    <a:pt x="2273151" y="1917699"/>
                  </a:lnTo>
                  <a:lnTo>
                    <a:pt x="2082576" y="1866899"/>
                  </a:lnTo>
                  <a:lnTo>
                    <a:pt x="2037808" y="1841499"/>
                  </a:lnTo>
                  <a:lnTo>
                    <a:pt x="1994586" y="1816099"/>
                  </a:lnTo>
                  <a:lnTo>
                    <a:pt x="1953111" y="1790699"/>
                  </a:lnTo>
                  <a:lnTo>
                    <a:pt x="1913580" y="1765299"/>
                  </a:lnTo>
                  <a:lnTo>
                    <a:pt x="1876192" y="1727199"/>
                  </a:lnTo>
                  <a:lnTo>
                    <a:pt x="1942691" y="1727199"/>
                  </a:lnTo>
                  <a:lnTo>
                    <a:pt x="1968520" y="1752599"/>
                  </a:lnTo>
                  <a:lnTo>
                    <a:pt x="2009369" y="1777999"/>
                  </a:lnTo>
                  <a:lnTo>
                    <a:pt x="2052207" y="1803399"/>
                  </a:lnTo>
                  <a:lnTo>
                    <a:pt x="2096918" y="1828799"/>
                  </a:lnTo>
                  <a:lnTo>
                    <a:pt x="2280055" y="1879599"/>
                  </a:lnTo>
                  <a:lnTo>
                    <a:pt x="2568776" y="1879599"/>
                  </a:lnTo>
                  <a:lnTo>
                    <a:pt x="2423131" y="1917699"/>
                  </a:lnTo>
                  <a:close/>
                </a:path>
                <a:path w="4350384" h="1943100">
                  <a:moveTo>
                    <a:pt x="1505146" y="1943099"/>
                  </a:moveTo>
                  <a:lnTo>
                    <a:pt x="1361337" y="1943099"/>
                  </a:lnTo>
                  <a:lnTo>
                    <a:pt x="1266543" y="1917699"/>
                  </a:lnTo>
                  <a:lnTo>
                    <a:pt x="1222291" y="1904999"/>
                  </a:lnTo>
                  <a:lnTo>
                    <a:pt x="1180797" y="1879599"/>
                  </a:lnTo>
                  <a:lnTo>
                    <a:pt x="1142558" y="1854199"/>
                  </a:lnTo>
                  <a:lnTo>
                    <a:pt x="1108071" y="1816099"/>
                  </a:lnTo>
                  <a:lnTo>
                    <a:pt x="1077831" y="1777999"/>
                  </a:lnTo>
                  <a:lnTo>
                    <a:pt x="1133437" y="1777999"/>
                  </a:lnTo>
                  <a:lnTo>
                    <a:pt x="1166419" y="1816099"/>
                  </a:lnTo>
                  <a:lnTo>
                    <a:pt x="1203376" y="1841499"/>
                  </a:lnTo>
                  <a:lnTo>
                    <a:pt x="1243736" y="1866899"/>
                  </a:lnTo>
                  <a:lnTo>
                    <a:pt x="1286929" y="1892299"/>
                  </a:lnTo>
                  <a:lnTo>
                    <a:pt x="1332384" y="1904999"/>
                  </a:lnTo>
                  <a:lnTo>
                    <a:pt x="1379531" y="1904999"/>
                  </a:lnTo>
                  <a:lnTo>
                    <a:pt x="1427800" y="1917699"/>
                  </a:lnTo>
                  <a:lnTo>
                    <a:pt x="1597877" y="1917699"/>
                  </a:lnTo>
                  <a:lnTo>
                    <a:pt x="1505146" y="1943099"/>
                  </a:lnTo>
                  <a:close/>
                </a:path>
                <a:path w="4350384" h="1943100">
                  <a:moveTo>
                    <a:pt x="3202169" y="1790699"/>
                  </a:moveTo>
                  <a:lnTo>
                    <a:pt x="3152488" y="1777999"/>
                  </a:lnTo>
                  <a:lnTo>
                    <a:pt x="3252094" y="1777999"/>
                  </a:lnTo>
                  <a:lnTo>
                    <a:pt x="3202169" y="1790699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1262411" y="1382013"/>
            <a:ext cx="454025" cy="542290"/>
          </a:xfrm>
          <a:custGeom>
            <a:avLst/>
            <a:gdLst/>
            <a:ahLst/>
            <a:cxnLst/>
            <a:rect l="l" t="t" r="r" b="b"/>
            <a:pathLst>
              <a:path w="454025" h="542289">
                <a:moveTo>
                  <a:pt x="453491" y="294690"/>
                </a:moveTo>
                <a:lnTo>
                  <a:pt x="451688" y="289255"/>
                </a:lnTo>
                <a:lnTo>
                  <a:pt x="446239" y="286283"/>
                </a:lnTo>
                <a:lnTo>
                  <a:pt x="403745" y="280238"/>
                </a:lnTo>
                <a:lnTo>
                  <a:pt x="361835" y="271767"/>
                </a:lnTo>
                <a:lnTo>
                  <a:pt x="320357" y="261416"/>
                </a:lnTo>
                <a:lnTo>
                  <a:pt x="279184" y="249758"/>
                </a:lnTo>
                <a:lnTo>
                  <a:pt x="316738" y="229933"/>
                </a:lnTo>
                <a:lnTo>
                  <a:pt x="354647" y="210845"/>
                </a:lnTo>
                <a:lnTo>
                  <a:pt x="392785" y="192392"/>
                </a:lnTo>
                <a:lnTo>
                  <a:pt x="430999" y="174459"/>
                </a:lnTo>
                <a:lnTo>
                  <a:pt x="434860" y="170053"/>
                </a:lnTo>
                <a:lnTo>
                  <a:pt x="433997" y="164706"/>
                </a:lnTo>
                <a:lnTo>
                  <a:pt x="429793" y="160896"/>
                </a:lnTo>
                <a:lnTo>
                  <a:pt x="423659" y="161137"/>
                </a:lnTo>
                <a:lnTo>
                  <a:pt x="382092" y="180670"/>
                </a:lnTo>
                <a:lnTo>
                  <a:pt x="340614" y="200825"/>
                </a:lnTo>
                <a:lnTo>
                  <a:pt x="299415" y="221754"/>
                </a:lnTo>
                <a:lnTo>
                  <a:pt x="258660" y="243624"/>
                </a:lnTo>
                <a:lnTo>
                  <a:pt x="238633" y="237490"/>
                </a:lnTo>
                <a:lnTo>
                  <a:pt x="218605" y="231305"/>
                </a:lnTo>
                <a:lnTo>
                  <a:pt x="230174" y="187109"/>
                </a:lnTo>
                <a:lnTo>
                  <a:pt x="239217" y="142633"/>
                </a:lnTo>
                <a:lnTo>
                  <a:pt x="245021" y="97866"/>
                </a:lnTo>
                <a:lnTo>
                  <a:pt x="246938" y="52743"/>
                </a:lnTo>
                <a:lnTo>
                  <a:pt x="244284" y="7226"/>
                </a:lnTo>
                <a:lnTo>
                  <a:pt x="241287" y="1803"/>
                </a:lnTo>
                <a:lnTo>
                  <a:pt x="235851" y="0"/>
                </a:lnTo>
                <a:lnTo>
                  <a:pt x="230822" y="1841"/>
                </a:lnTo>
                <a:lnTo>
                  <a:pt x="229057" y="7327"/>
                </a:lnTo>
                <a:lnTo>
                  <a:pt x="231609" y="60248"/>
                </a:lnTo>
                <a:lnTo>
                  <a:pt x="228053" y="112610"/>
                </a:lnTo>
                <a:lnTo>
                  <a:pt x="219506" y="164490"/>
                </a:lnTo>
                <a:lnTo>
                  <a:pt x="207060" y="215963"/>
                </a:lnTo>
                <a:lnTo>
                  <a:pt x="190347" y="181737"/>
                </a:lnTo>
                <a:lnTo>
                  <a:pt x="172059" y="148310"/>
                </a:lnTo>
                <a:lnTo>
                  <a:pt x="151815" y="115836"/>
                </a:lnTo>
                <a:lnTo>
                  <a:pt x="129235" y="84531"/>
                </a:lnTo>
                <a:lnTo>
                  <a:pt x="124117" y="81826"/>
                </a:lnTo>
                <a:lnTo>
                  <a:pt x="119214" y="83997"/>
                </a:lnTo>
                <a:lnTo>
                  <a:pt x="116547" y="89052"/>
                </a:lnTo>
                <a:lnTo>
                  <a:pt x="118198" y="95021"/>
                </a:lnTo>
                <a:lnTo>
                  <a:pt x="140347" y="125628"/>
                </a:lnTo>
                <a:lnTo>
                  <a:pt x="160210" y="157441"/>
                </a:lnTo>
                <a:lnTo>
                  <a:pt x="178168" y="190271"/>
                </a:lnTo>
                <a:lnTo>
                  <a:pt x="194576" y="223913"/>
                </a:lnTo>
                <a:lnTo>
                  <a:pt x="154609" y="211988"/>
                </a:lnTo>
                <a:lnTo>
                  <a:pt x="114439" y="200926"/>
                </a:lnTo>
                <a:lnTo>
                  <a:pt x="73926" y="191249"/>
                </a:lnTo>
                <a:lnTo>
                  <a:pt x="32943" y="183464"/>
                </a:lnTo>
                <a:lnTo>
                  <a:pt x="26924" y="184873"/>
                </a:lnTo>
                <a:lnTo>
                  <a:pt x="23749" y="189623"/>
                </a:lnTo>
                <a:lnTo>
                  <a:pt x="24180" y="194970"/>
                </a:lnTo>
                <a:lnTo>
                  <a:pt x="28994" y="198145"/>
                </a:lnTo>
                <a:lnTo>
                  <a:pt x="72326" y="206463"/>
                </a:lnTo>
                <a:lnTo>
                  <a:pt x="115150" y="216789"/>
                </a:lnTo>
                <a:lnTo>
                  <a:pt x="157607" y="228549"/>
                </a:lnTo>
                <a:lnTo>
                  <a:pt x="199847" y="241147"/>
                </a:lnTo>
                <a:lnTo>
                  <a:pt x="196354" y="252628"/>
                </a:lnTo>
                <a:lnTo>
                  <a:pt x="192760" y="264083"/>
                </a:lnTo>
                <a:lnTo>
                  <a:pt x="189077" y="275539"/>
                </a:lnTo>
                <a:lnTo>
                  <a:pt x="185318" y="286969"/>
                </a:lnTo>
                <a:lnTo>
                  <a:pt x="145821" y="313067"/>
                </a:lnTo>
                <a:lnTo>
                  <a:pt x="107556" y="340817"/>
                </a:lnTo>
                <a:lnTo>
                  <a:pt x="70700" y="370382"/>
                </a:lnTo>
                <a:lnTo>
                  <a:pt x="35471" y="401955"/>
                </a:lnTo>
                <a:lnTo>
                  <a:pt x="2082" y="435724"/>
                </a:lnTo>
                <a:lnTo>
                  <a:pt x="0" y="441452"/>
                </a:lnTo>
                <a:lnTo>
                  <a:pt x="2413" y="446532"/>
                </a:lnTo>
                <a:lnTo>
                  <a:pt x="7327" y="448919"/>
                </a:lnTo>
                <a:lnTo>
                  <a:pt x="12750" y="446570"/>
                </a:lnTo>
                <a:lnTo>
                  <a:pt x="50787" y="408533"/>
                </a:lnTo>
                <a:lnTo>
                  <a:pt x="91122" y="373303"/>
                </a:lnTo>
                <a:lnTo>
                  <a:pt x="133451" y="340588"/>
                </a:lnTo>
                <a:lnTo>
                  <a:pt x="177507" y="310146"/>
                </a:lnTo>
                <a:lnTo>
                  <a:pt x="162026" y="354774"/>
                </a:lnTo>
                <a:lnTo>
                  <a:pt x="146672" y="399313"/>
                </a:lnTo>
                <a:lnTo>
                  <a:pt x="132168" y="443839"/>
                </a:lnTo>
                <a:lnTo>
                  <a:pt x="119265" y="488378"/>
                </a:lnTo>
                <a:lnTo>
                  <a:pt x="108699" y="533006"/>
                </a:lnTo>
                <a:lnTo>
                  <a:pt x="109880" y="539013"/>
                </a:lnTo>
                <a:lnTo>
                  <a:pt x="114554" y="542201"/>
                </a:lnTo>
                <a:lnTo>
                  <a:pt x="119964" y="541794"/>
                </a:lnTo>
                <a:lnTo>
                  <a:pt x="123380" y="537032"/>
                </a:lnTo>
                <a:lnTo>
                  <a:pt x="134962" y="489038"/>
                </a:lnTo>
                <a:lnTo>
                  <a:pt x="149110" y="441096"/>
                </a:lnTo>
                <a:lnTo>
                  <a:pt x="164947" y="393153"/>
                </a:lnTo>
                <a:lnTo>
                  <a:pt x="181559" y="345135"/>
                </a:lnTo>
                <a:lnTo>
                  <a:pt x="198043" y="296989"/>
                </a:lnTo>
                <a:lnTo>
                  <a:pt x="203593" y="293522"/>
                </a:lnTo>
                <a:lnTo>
                  <a:pt x="209169" y="290093"/>
                </a:lnTo>
                <a:lnTo>
                  <a:pt x="214744" y="286677"/>
                </a:lnTo>
                <a:lnTo>
                  <a:pt x="220357" y="283286"/>
                </a:lnTo>
                <a:lnTo>
                  <a:pt x="236474" y="323367"/>
                </a:lnTo>
                <a:lnTo>
                  <a:pt x="252425" y="363537"/>
                </a:lnTo>
                <a:lnTo>
                  <a:pt x="268744" y="403504"/>
                </a:lnTo>
                <a:lnTo>
                  <a:pt x="285978" y="442976"/>
                </a:lnTo>
                <a:lnTo>
                  <a:pt x="290360" y="446862"/>
                </a:lnTo>
                <a:lnTo>
                  <a:pt x="295719" y="446011"/>
                </a:lnTo>
                <a:lnTo>
                  <a:pt x="299542" y="441820"/>
                </a:lnTo>
                <a:lnTo>
                  <a:pt x="299339" y="435686"/>
                </a:lnTo>
                <a:lnTo>
                  <a:pt x="281889" y="396024"/>
                </a:lnTo>
                <a:lnTo>
                  <a:pt x="265391" y="355955"/>
                </a:lnTo>
                <a:lnTo>
                  <a:pt x="249313" y="315747"/>
                </a:lnTo>
                <a:lnTo>
                  <a:pt x="233083" y="275666"/>
                </a:lnTo>
                <a:lnTo>
                  <a:pt x="240004" y="271627"/>
                </a:lnTo>
                <a:lnTo>
                  <a:pt x="246951" y="267627"/>
                </a:lnTo>
                <a:lnTo>
                  <a:pt x="253936" y="263652"/>
                </a:lnTo>
                <a:lnTo>
                  <a:pt x="260934" y="259727"/>
                </a:lnTo>
                <a:lnTo>
                  <a:pt x="306578" y="272923"/>
                </a:lnTo>
                <a:lnTo>
                  <a:pt x="352539" y="284759"/>
                </a:lnTo>
                <a:lnTo>
                  <a:pt x="399021" y="294513"/>
                </a:lnTo>
                <a:lnTo>
                  <a:pt x="446189" y="301472"/>
                </a:lnTo>
                <a:lnTo>
                  <a:pt x="451662" y="299720"/>
                </a:lnTo>
                <a:lnTo>
                  <a:pt x="453491" y="294690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87222"/>
            <a:ext cx="6927025" cy="659977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507587" y="2791624"/>
            <a:ext cx="685165" cy="818515"/>
          </a:xfrm>
          <a:custGeom>
            <a:avLst/>
            <a:gdLst/>
            <a:ahLst/>
            <a:cxnLst/>
            <a:rect l="l" t="t" r="r" b="b"/>
            <a:pathLst>
              <a:path w="685165" h="818514">
                <a:moveTo>
                  <a:pt x="685012" y="444690"/>
                </a:moveTo>
                <a:lnTo>
                  <a:pt x="682282" y="436499"/>
                </a:lnTo>
                <a:lnTo>
                  <a:pt x="674052" y="432015"/>
                </a:lnTo>
                <a:lnTo>
                  <a:pt x="622630" y="425018"/>
                </a:lnTo>
                <a:lnTo>
                  <a:pt x="571779" y="415582"/>
                </a:lnTo>
                <a:lnTo>
                  <a:pt x="521398" y="404126"/>
                </a:lnTo>
                <a:lnTo>
                  <a:pt x="471411" y="391071"/>
                </a:lnTo>
                <a:lnTo>
                  <a:pt x="421678" y="376859"/>
                </a:lnTo>
                <a:lnTo>
                  <a:pt x="467017" y="352831"/>
                </a:lnTo>
                <a:lnTo>
                  <a:pt x="512724" y="329552"/>
                </a:lnTo>
                <a:lnTo>
                  <a:pt x="558685" y="306920"/>
                </a:lnTo>
                <a:lnTo>
                  <a:pt x="604812" y="284861"/>
                </a:lnTo>
                <a:lnTo>
                  <a:pt x="651002" y="263271"/>
                </a:lnTo>
                <a:lnTo>
                  <a:pt x="656831" y="256628"/>
                </a:lnTo>
                <a:lnTo>
                  <a:pt x="655510" y="248564"/>
                </a:lnTo>
                <a:lnTo>
                  <a:pt x="649160" y="242824"/>
                </a:lnTo>
                <a:lnTo>
                  <a:pt x="639889" y="243166"/>
                </a:lnTo>
                <a:lnTo>
                  <a:pt x="589661" y="266674"/>
                </a:lnTo>
                <a:lnTo>
                  <a:pt x="539496" y="290753"/>
                </a:lnTo>
                <a:lnTo>
                  <a:pt x="489508" y="315518"/>
                </a:lnTo>
                <a:lnTo>
                  <a:pt x="439864" y="341083"/>
                </a:lnTo>
                <a:lnTo>
                  <a:pt x="390677" y="367588"/>
                </a:lnTo>
                <a:lnTo>
                  <a:pt x="360413" y="358330"/>
                </a:lnTo>
                <a:lnTo>
                  <a:pt x="330174" y="348996"/>
                </a:lnTo>
                <a:lnTo>
                  <a:pt x="343001" y="301396"/>
                </a:lnTo>
                <a:lnTo>
                  <a:pt x="354012" y="253606"/>
                </a:lnTo>
                <a:lnTo>
                  <a:pt x="362851" y="205587"/>
                </a:lnTo>
                <a:lnTo>
                  <a:pt x="369125" y="157340"/>
                </a:lnTo>
                <a:lnTo>
                  <a:pt x="372478" y="108826"/>
                </a:lnTo>
                <a:lnTo>
                  <a:pt x="372529" y="60020"/>
                </a:lnTo>
                <a:lnTo>
                  <a:pt x="368896" y="10896"/>
                </a:lnTo>
                <a:lnTo>
                  <a:pt x="364363" y="2717"/>
                </a:lnTo>
                <a:lnTo>
                  <a:pt x="356146" y="0"/>
                </a:lnTo>
                <a:lnTo>
                  <a:pt x="348551" y="2768"/>
                </a:lnTo>
                <a:lnTo>
                  <a:pt x="345897" y="11049"/>
                </a:lnTo>
                <a:lnTo>
                  <a:pt x="349580" y="64376"/>
                </a:lnTo>
                <a:lnTo>
                  <a:pt x="348919" y="117322"/>
                </a:lnTo>
                <a:lnTo>
                  <a:pt x="344411" y="169900"/>
                </a:lnTo>
                <a:lnTo>
                  <a:pt x="336550" y="222148"/>
                </a:lnTo>
                <a:lnTo>
                  <a:pt x="325818" y="274116"/>
                </a:lnTo>
                <a:lnTo>
                  <a:pt x="312724" y="325831"/>
                </a:lnTo>
                <a:lnTo>
                  <a:pt x="292684" y="284441"/>
                </a:lnTo>
                <a:lnTo>
                  <a:pt x="271208" y="243763"/>
                </a:lnTo>
                <a:lnTo>
                  <a:pt x="247992" y="203962"/>
                </a:lnTo>
                <a:lnTo>
                  <a:pt x="222732" y="165163"/>
                </a:lnTo>
                <a:lnTo>
                  <a:pt x="195122" y="127508"/>
                </a:lnTo>
                <a:lnTo>
                  <a:pt x="187401" y="123418"/>
                </a:lnTo>
                <a:lnTo>
                  <a:pt x="179984" y="126695"/>
                </a:lnTo>
                <a:lnTo>
                  <a:pt x="175971" y="134327"/>
                </a:lnTo>
                <a:lnTo>
                  <a:pt x="178460" y="143319"/>
                </a:lnTo>
                <a:lnTo>
                  <a:pt x="211924" y="189509"/>
                </a:lnTo>
                <a:lnTo>
                  <a:pt x="241935" y="237528"/>
                </a:lnTo>
                <a:lnTo>
                  <a:pt x="269074" y="287070"/>
                </a:lnTo>
                <a:lnTo>
                  <a:pt x="293865" y="337845"/>
                </a:lnTo>
                <a:lnTo>
                  <a:pt x="245592" y="323354"/>
                </a:lnTo>
                <a:lnTo>
                  <a:pt x="197129" y="309600"/>
                </a:lnTo>
                <a:lnTo>
                  <a:pt x="148386" y="296989"/>
                </a:lnTo>
                <a:lnTo>
                  <a:pt x="99275" y="285902"/>
                </a:lnTo>
                <a:lnTo>
                  <a:pt x="49695" y="276745"/>
                </a:lnTo>
                <a:lnTo>
                  <a:pt x="40601" y="278892"/>
                </a:lnTo>
                <a:lnTo>
                  <a:pt x="35801" y="286054"/>
                </a:lnTo>
                <a:lnTo>
                  <a:pt x="36461" y="294106"/>
                </a:lnTo>
                <a:lnTo>
                  <a:pt x="43738" y="298907"/>
                </a:lnTo>
                <a:lnTo>
                  <a:pt x="96164" y="308698"/>
                </a:lnTo>
                <a:lnTo>
                  <a:pt x="148082" y="320522"/>
                </a:lnTo>
                <a:lnTo>
                  <a:pt x="199593" y="333959"/>
                </a:lnTo>
                <a:lnTo>
                  <a:pt x="250812" y="348538"/>
                </a:lnTo>
                <a:lnTo>
                  <a:pt x="301840" y="363842"/>
                </a:lnTo>
                <a:lnTo>
                  <a:pt x="296570" y="381152"/>
                </a:lnTo>
                <a:lnTo>
                  <a:pt x="291147" y="398449"/>
                </a:lnTo>
                <a:lnTo>
                  <a:pt x="285584" y="415721"/>
                </a:lnTo>
                <a:lnTo>
                  <a:pt x="279908" y="432968"/>
                </a:lnTo>
                <a:lnTo>
                  <a:pt x="237121" y="460857"/>
                </a:lnTo>
                <a:lnTo>
                  <a:pt x="195237" y="489966"/>
                </a:lnTo>
                <a:lnTo>
                  <a:pt x="154355" y="520395"/>
                </a:lnTo>
                <a:lnTo>
                  <a:pt x="114592" y="552246"/>
                </a:lnTo>
                <a:lnTo>
                  <a:pt x="76060" y="585635"/>
                </a:lnTo>
                <a:lnTo>
                  <a:pt x="38874" y="620636"/>
                </a:lnTo>
                <a:lnTo>
                  <a:pt x="3136" y="657364"/>
                </a:lnTo>
                <a:lnTo>
                  <a:pt x="0" y="666013"/>
                </a:lnTo>
                <a:lnTo>
                  <a:pt x="3644" y="673684"/>
                </a:lnTo>
                <a:lnTo>
                  <a:pt x="11074" y="677278"/>
                </a:lnTo>
                <a:lnTo>
                  <a:pt x="19265" y="673747"/>
                </a:lnTo>
                <a:lnTo>
                  <a:pt x="57162" y="635000"/>
                </a:lnTo>
                <a:lnTo>
                  <a:pt x="96659" y="598195"/>
                </a:lnTo>
                <a:lnTo>
                  <a:pt x="137629" y="563206"/>
                </a:lnTo>
                <a:lnTo>
                  <a:pt x="179946" y="529920"/>
                </a:lnTo>
                <a:lnTo>
                  <a:pt x="223481" y="498195"/>
                </a:lnTo>
                <a:lnTo>
                  <a:pt x="268097" y="467931"/>
                </a:lnTo>
                <a:lnTo>
                  <a:pt x="251447" y="516039"/>
                </a:lnTo>
                <a:lnTo>
                  <a:pt x="234721" y="564083"/>
                </a:lnTo>
                <a:lnTo>
                  <a:pt x="218325" y="612076"/>
                </a:lnTo>
                <a:lnTo>
                  <a:pt x="202666" y="660057"/>
                </a:lnTo>
                <a:lnTo>
                  <a:pt x="188163" y="708050"/>
                </a:lnTo>
                <a:lnTo>
                  <a:pt x="175209" y="756081"/>
                </a:lnTo>
                <a:lnTo>
                  <a:pt x="164223" y="804189"/>
                </a:lnTo>
                <a:lnTo>
                  <a:pt x="166027" y="813257"/>
                </a:lnTo>
                <a:lnTo>
                  <a:pt x="173075" y="818070"/>
                </a:lnTo>
                <a:lnTo>
                  <a:pt x="181254" y="817460"/>
                </a:lnTo>
                <a:lnTo>
                  <a:pt x="186410" y="810260"/>
                </a:lnTo>
                <a:lnTo>
                  <a:pt x="198437" y="758520"/>
                </a:lnTo>
                <a:lnTo>
                  <a:pt x="212648" y="706843"/>
                </a:lnTo>
                <a:lnTo>
                  <a:pt x="228549" y="655180"/>
                </a:lnTo>
                <a:lnTo>
                  <a:pt x="245643" y="603516"/>
                </a:lnTo>
                <a:lnTo>
                  <a:pt x="263436" y="551802"/>
                </a:lnTo>
                <a:lnTo>
                  <a:pt x="281432" y="500011"/>
                </a:lnTo>
                <a:lnTo>
                  <a:pt x="299123" y="448094"/>
                </a:lnTo>
                <a:lnTo>
                  <a:pt x="307517" y="442874"/>
                </a:lnTo>
                <a:lnTo>
                  <a:pt x="315925" y="437692"/>
                </a:lnTo>
                <a:lnTo>
                  <a:pt x="324358" y="432536"/>
                </a:lnTo>
                <a:lnTo>
                  <a:pt x="332828" y="427431"/>
                </a:lnTo>
                <a:lnTo>
                  <a:pt x="352361" y="475792"/>
                </a:lnTo>
                <a:lnTo>
                  <a:pt x="371627" y="524294"/>
                </a:lnTo>
                <a:lnTo>
                  <a:pt x="391033" y="572706"/>
                </a:lnTo>
                <a:lnTo>
                  <a:pt x="411022" y="620814"/>
                </a:lnTo>
                <a:lnTo>
                  <a:pt x="432003" y="668401"/>
                </a:lnTo>
                <a:lnTo>
                  <a:pt x="438619" y="674255"/>
                </a:lnTo>
                <a:lnTo>
                  <a:pt x="446709" y="672973"/>
                </a:lnTo>
                <a:lnTo>
                  <a:pt x="452488" y="666661"/>
                </a:lnTo>
                <a:lnTo>
                  <a:pt x="452170" y="657402"/>
                </a:lnTo>
                <a:lnTo>
                  <a:pt x="430936" y="609574"/>
                </a:lnTo>
                <a:lnTo>
                  <a:pt x="410730" y="561327"/>
                </a:lnTo>
                <a:lnTo>
                  <a:pt x="391134" y="512826"/>
                </a:lnTo>
                <a:lnTo>
                  <a:pt x="371716" y="464286"/>
                </a:lnTo>
                <a:lnTo>
                  <a:pt x="352044" y="415925"/>
                </a:lnTo>
                <a:lnTo>
                  <a:pt x="362508" y="409841"/>
                </a:lnTo>
                <a:lnTo>
                  <a:pt x="373011" y="403796"/>
                </a:lnTo>
                <a:lnTo>
                  <a:pt x="383540" y="397814"/>
                </a:lnTo>
                <a:lnTo>
                  <a:pt x="394119" y="391883"/>
                </a:lnTo>
                <a:lnTo>
                  <a:pt x="440042" y="405345"/>
                </a:lnTo>
                <a:lnTo>
                  <a:pt x="486143" y="418045"/>
                </a:lnTo>
                <a:lnTo>
                  <a:pt x="532511" y="429679"/>
                </a:lnTo>
                <a:lnTo>
                  <a:pt x="579221" y="439915"/>
                </a:lnTo>
                <a:lnTo>
                  <a:pt x="626338" y="448437"/>
                </a:lnTo>
                <a:lnTo>
                  <a:pt x="673963" y="454926"/>
                </a:lnTo>
                <a:lnTo>
                  <a:pt x="682244" y="452272"/>
                </a:lnTo>
                <a:lnTo>
                  <a:pt x="685012" y="444690"/>
                </a:lnTo>
                <a:close/>
              </a:path>
            </a:pathLst>
          </a:custGeom>
          <a:solidFill>
            <a:srgbClr val="4949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91560" y="4509746"/>
            <a:ext cx="7804784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70">
                <a:solidFill>
                  <a:srgbClr val="494949"/>
                </a:solidFill>
                <a:latin typeface="Microsoft Sans Serif"/>
                <a:cs typeface="Microsoft Sans Serif"/>
              </a:rPr>
              <a:t>mari</a:t>
            </a:r>
            <a:r>
              <a:rPr dirty="0" sz="8000" spc="985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 spc="120">
                <a:solidFill>
                  <a:srgbClr val="494949"/>
                </a:solidFill>
                <a:latin typeface="Microsoft Sans Serif"/>
                <a:cs typeface="Microsoft Sans Serif"/>
              </a:rPr>
              <a:t>kita</a:t>
            </a:r>
            <a:r>
              <a:rPr dirty="0" sz="8000" spc="985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 spc="-550">
                <a:solidFill>
                  <a:srgbClr val="494949"/>
                </a:solidFill>
                <a:latin typeface="Microsoft Sans Serif"/>
                <a:cs typeface="Microsoft Sans Serif"/>
              </a:rPr>
              <a:t>simak</a:t>
            </a:r>
            <a:r>
              <a:rPr dirty="0" sz="8000" spc="985">
                <a:solidFill>
                  <a:srgbClr val="494949"/>
                </a:solidFill>
                <a:latin typeface="Microsoft Sans Serif"/>
                <a:cs typeface="Microsoft Sans Serif"/>
              </a:rPr>
              <a:t> </a:t>
            </a:r>
            <a:r>
              <a:rPr dirty="0" sz="8000" spc="-270">
                <a:solidFill>
                  <a:srgbClr val="494949"/>
                </a:solidFill>
                <a:latin typeface="Microsoft Sans Serif"/>
                <a:cs typeface="Microsoft Sans Serif"/>
              </a:rPr>
              <a:t>:v</a:t>
            </a:r>
            <a:endParaRPr sz="8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09319"/>
            <a:ext cx="426593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1900">
                <a:latin typeface="Palatino Linotype"/>
                <a:cs typeface="Palatino Linotype"/>
              </a:rPr>
              <a:t>J</a:t>
            </a:r>
            <a:r>
              <a:rPr dirty="0" sz="9600" spc="3740">
                <a:latin typeface="Palatino Linotype"/>
                <a:cs typeface="Palatino Linotype"/>
              </a:rPr>
              <a:t>S</a:t>
            </a:r>
            <a:r>
              <a:rPr dirty="0" sz="9600" spc="3000">
                <a:latin typeface="Palatino Linotype"/>
                <a:cs typeface="Palatino Linotype"/>
              </a:rPr>
              <a:t>O</a:t>
            </a:r>
            <a:r>
              <a:rPr dirty="0" sz="9600" spc="975">
                <a:latin typeface="Palatino Linotype"/>
                <a:cs typeface="Palatino Linotype"/>
              </a:rPr>
              <a:t>N</a:t>
            </a:r>
            <a:endParaRPr sz="96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25587" rIns="0" bIns="0" rtlCol="0" vert="horz">
            <a:spAutoFit/>
          </a:bodyPr>
          <a:lstStyle/>
          <a:p>
            <a:pPr algn="just" marL="12700" marR="5080">
              <a:lnSpc>
                <a:spcPts val="4720"/>
              </a:lnSpc>
              <a:spcBef>
                <a:spcPts val="470"/>
              </a:spcBef>
            </a:pPr>
            <a:r>
              <a:rPr dirty="0" sz="4150" spc="10"/>
              <a:t>JSON </a:t>
            </a:r>
            <a:r>
              <a:rPr dirty="0" sz="4150" spc="-130"/>
              <a:t>(JavaScript </a:t>
            </a:r>
            <a:r>
              <a:rPr dirty="0" sz="4150" spc="-95"/>
              <a:t>Objcet </a:t>
            </a:r>
            <a:r>
              <a:rPr dirty="0" sz="4150" spc="-140"/>
              <a:t>Nation) </a:t>
            </a:r>
            <a:r>
              <a:rPr dirty="0" sz="4150" spc="-25"/>
              <a:t>adalah </a:t>
            </a:r>
            <a:r>
              <a:rPr dirty="0" sz="4150" spc="-254"/>
              <a:t>fromat</a:t>
            </a:r>
            <a:r>
              <a:rPr dirty="0" sz="4150" spc="-250"/>
              <a:t> </a:t>
            </a:r>
            <a:r>
              <a:rPr dirty="0" sz="4150" spc="-204"/>
              <a:t>pertukaran </a:t>
            </a:r>
            <a:r>
              <a:rPr dirty="0" sz="4150" spc="-5"/>
              <a:t>data </a:t>
            </a:r>
            <a:r>
              <a:rPr dirty="0" sz="4150" spc="-60"/>
              <a:t>yang </a:t>
            </a:r>
            <a:r>
              <a:rPr dirty="0" sz="4150" spc="-55"/>
              <a:t> </a:t>
            </a:r>
            <a:r>
              <a:rPr dirty="0" sz="4150" spc="-225"/>
              <a:t>ringan,</a:t>
            </a:r>
            <a:r>
              <a:rPr dirty="0" sz="4150" spc="-220"/>
              <a:t> mudah</a:t>
            </a:r>
            <a:r>
              <a:rPr dirty="0" sz="4150" spc="-215"/>
              <a:t> </a:t>
            </a:r>
            <a:r>
              <a:rPr dirty="0" sz="4150" spc="50"/>
              <a:t>dibaca</a:t>
            </a:r>
            <a:r>
              <a:rPr dirty="0" sz="4150" spc="55"/>
              <a:t> </a:t>
            </a:r>
            <a:r>
              <a:rPr dirty="0" sz="4150" spc="105"/>
              <a:t>dab</a:t>
            </a:r>
            <a:r>
              <a:rPr dirty="0" sz="4150" spc="110"/>
              <a:t> </a:t>
            </a:r>
            <a:r>
              <a:rPr dirty="0" sz="4150" spc="-290"/>
              <a:t>ditulis</a:t>
            </a:r>
            <a:r>
              <a:rPr dirty="0" sz="4150" spc="-285"/>
              <a:t> </a:t>
            </a:r>
            <a:r>
              <a:rPr dirty="0" sz="4150" spc="-204"/>
              <a:t>oleh</a:t>
            </a:r>
            <a:r>
              <a:rPr dirty="0" sz="4150" spc="-200"/>
              <a:t> </a:t>
            </a:r>
            <a:r>
              <a:rPr dirty="0" sz="4150" spc="-280"/>
              <a:t>manusia,</a:t>
            </a:r>
            <a:r>
              <a:rPr dirty="0" sz="4150" spc="695"/>
              <a:t> </a:t>
            </a:r>
            <a:r>
              <a:rPr dirty="0" sz="4150" spc="-185"/>
              <a:t>serta</a:t>
            </a:r>
            <a:r>
              <a:rPr dirty="0" sz="4150" spc="885"/>
              <a:t> </a:t>
            </a:r>
            <a:r>
              <a:rPr dirty="0" sz="4150" spc="-220"/>
              <a:t>mudah </a:t>
            </a:r>
            <a:r>
              <a:rPr dirty="0" sz="4150" spc="-215"/>
              <a:t> </a:t>
            </a:r>
            <a:r>
              <a:rPr dirty="0" sz="4150" spc="-235"/>
              <a:t>diterjemahkan </a:t>
            </a:r>
            <a:r>
              <a:rPr dirty="0" sz="4150" spc="-20"/>
              <a:t>dan </a:t>
            </a:r>
            <a:r>
              <a:rPr dirty="0" sz="4150" spc="-145"/>
              <a:t>dibuat </a:t>
            </a:r>
            <a:r>
              <a:rPr dirty="0" sz="4150" spc="-204"/>
              <a:t>oleh </a:t>
            </a:r>
            <a:r>
              <a:rPr dirty="0" sz="4150" spc="-295"/>
              <a:t>kompter. </a:t>
            </a:r>
            <a:r>
              <a:rPr dirty="0" sz="4150" spc="10"/>
              <a:t>JSON </a:t>
            </a:r>
            <a:r>
              <a:rPr dirty="0" sz="4150" spc="-285"/>
              <a:t>ini </a:t>
            </a:r>
            <a:r>
              <a:rPr dirty="0" sz="4150" spc="-195"/>
              <a:t>merupakan </a:t>
            </a:r>
            <a:r>
              <a:rPr dirty="0" sz="4150" spc="-254"/>
              <a:t>format </a:t>
            </a:r>
            <a:r>
              <a:rPr dirty="0" sz="4150" spc="-300"/>
              <a:t>teks </a:t>
            </a:r>
            <a:r>
              <a:rPr dirty="0" sz="4150" spc="-295"/>
              <a:t> </a:t>
            </a:r>
            <a:r>
              <a:rPr dirty="0" sz="4150" spc="-60"/>
              <a:t>yang</a:t>
            </a:r>
            <a:r>
              <a:rPr dirty="0" sz="4150" spc="-55"/>
              <a:t> </a:t>
            </a:r>
            <a:r>
              <a:rPr dirty="0" sz="4150" spc="-190"/>
              <a:t>tidak</a:t>
            </a:r>
            <a:r>
              <a:rPr dirty="0" sz="4150" spc="-185"/>
              <a:t> </a:t>
            </a:r>
            <a:r>
              <a:rPr dirty="0" sz="4150" spc="-110"/>
              <a:t>bergantung</a:t>
            </a:r>
            <a:r>
              <a:rPr dirty="0" sz="4150" spc="-105"/>
              <a:t> </a:t>
            </a:r>
            <a:r>
              <a:rPr dirty="0" sz="4150" spc="125"/>
              <a:t>pada</a:t>
            </a:r>
            <a:r>
              <a:rPr dirty="0" sz="4150" spc="130"/>
              <a:t> </a:t>
            </a:r>
            <a:r>
              <a:rPr dirty="0" sz="4150" spc="5"/>
              <a:t>bahasa</a:t>
            </a:r>
            <a:r>
              <a:rPr dirty="0" sz="4150" spc="10"/>
              <a:t> </a:t>
            </a:r>
            <a:r>
              <a:rPr dirty="0" sz="4150" spc="-135"/>
              <a:t>pemrograman</a:t>
            </a:r>
            <a:r>
              <a:rPr dirty="0" sz="4150" spc="-130"/>
              <a:t> </a:t>
            </a:r>
            <a:r>
              <a:rPr dirty="0" sz="4150" spc="-45"/>
              <a:t>apapun</a:t>
            </a:r>
            <a:r>
              <a:rPr dirty="0" sz="4150" spc="-40"/>
              <a:t> </a:t>
            </a:r>
            <a:r>
              <a:rPr dirty="0" sz="4150" spc="-140"/>
              <a:t>karena </a:t>
            </a:r>
            <a:r>
              <a:rPr dirty="0" sz="4150" spc="-135"/>
              <a:t> menggunakan</a:t>
            </a:r>
            <a:r>
              <a:rPr dirty="0" sz="4150" spc="-130"/>
              <a:t> </a:t>
            </a:r>
            <a:r>
              <a:rPr dirty="0" sz="4150" spc="60"/>
              <a:t>gaya</a:t>
            </a:r>
            <a:r>
              <a:rPr dirty="0" sz="4150" spc="65"/>
              <a:t> </a:t>
            </a:r>
            <a:r>
              <a:rPr dirty="0" sz="4150" spc="5"/>
              <a:t>bahasa</a:t>
            </a:r>
            <a:r>
              <a:rPr dirty="0" sz="4150" spc="10"/>
              <a:t> </a:t>
            </a:r>
            <a:r>
              <a:rPr dirty="0" sz="4150" spc="-60"/>
              <a:t>yang</a:t>
            </a:r>
            <a:r>
              <a:rPr dirty="0" sz="4150" spc="-55"/>
              <a:t> </a:t>
            </a:r>
            <a:r>
              <a:rPr dirty="0" sz="4150" spc="-495"/>
              <a:t>umum</a:t>
            </a:r>
            <a:r>
              <a:rPr dirty="0" sz="4150" spc="-490"/>
              <a:t> </a:t>
            </a:r>
            <a:r>
              <a:rPr dirty="0" sz="4150" spc="-120"/>
              <a:t>digunakan</a:t>
            </a:r>
            <a:r>
              <a:rPr dirty="0" sz="4150" spc="-114"/>
              <a:t> </a:t>
            </a:r>
            <a:r>
              <a:rPr dirty="0" sz="4150" spc="-204"/>
              <a:t>oleh</a:t>
            </a:r>
            <a:r>
              <a:rPr dirty="0" sz="4150" spc="-200"/>
              <a:t> </a:t>
            </a:r>
            <a:r>
              <a:rPr dirty="0" sz="4150" spc="-170"/>
              <a:t>programmer </a:t>
            </a:r>
            <a:r>
              <a:rPr dirty="0" sz="4150" spc="-165"/>
              <a:t> </a:t>
            </a:r>
            <a:r>
              <a:rPr dirty="0" sz="4150" spc="-135"/>
              <a:t>keluarga</a:t>
            </a:r>
            <a:r>
              <a:rPr dirty="0" sz="4150" spc="-130"/>
              <a:t> </a:t>
            </a:r>
            <a:r>
              <a:rPr dirty="0" sz="4150" spc="-45"/>
              <a:t>C.</a:t>
            </a:r>
            <a:r>
              <a:rPr dirty="0" sz="4150" spc="-40"/>
              <a:t> </a:t>
            </a:r>
            <a:r>
              <a:rPr dirty="0" sz="4150" spc="-110"/>
              <a:t>Oleh</a:t>
            </a:r>
            <a:r>
              <a:rPr dirty="0" sz="4150" spc="-105"/>
              <a:t> </a:t>
            </a:r>
            <a:r>
              <a:rPr dirty="0" sz="4150" spc="-140"/>
              <a:t>karena</a:t>
            </a:r>
            <a:r>
              <a:rPr dirty="0" sz="4150" spc="-135"/>
              <a:t> </a:t>
            </a:r>
            <a:r>
              <a:rPr dirty="0" sz="4150" spc="-225"/>
              <a:t>sifat</a:t>
            </a:r>
            <a:r>
              <a:rPr dirty="0" sz="4150" spc="-220"/>
              <a:t> </a:t>
            </a:r>
            <a:r>
              <a:rPr dirty="0" sz="4150" spc="-310"/>
              <a:t>tersebut,</a:t>
            </a:r>
            <a:r>
              <a:rPr dirty="0" sz="4150" spc="-305"/>
              <a:t> </a:t>
            </a:r>
            <a:r>
              <a:rPr dirty="0" sz="4150" spc="10"/>
              <a:t>JSON </a:t>
            </a:r>
            <a:r>
              <a:rPr dirty="0" sz="4150" spc="-215"/>
              <a:t>menjadi</a:t>
            </a:r>
            <a:r>
              <a:rPr dirty="0" sz="4150" spc="-210"/>
              <a:t> </a:t>
            </a:r>
            <a:r>
              <a:rPr dirty="0" sz="4150" spc="-100"/>
              <a:t>ideal</a:t>
            </a:r>
            <a:r>
              <a:rPr dirty="0" sz="4150" spc="-95"/>
              <a:t> </a:t>
            </a:r>
            <a:r>
              <a:rPr dirty="0" sz="4150" spc="25"/>
              <a:t>sebagai </a:t>
            </a:r>
            <a:r>
              <a:rPr dirty="0" sz="4150" spc="30"/>
              <a:t> </a:t>
            </a:r>
            <a:r>
              <a:rPr dirty="0" sz="4150" spc="5"/>
              <a:t>bahasa </a:t>
            </a:r>
            <a:r>
              <a:rPr dirty="0" sz="4150" spc="-204"/>
              <a:t>pertukaran </a:t>
            </a:r>
            <a:r>
              <a:rPr dirty="0" sz="4150" spc="-110"/>
              <a:t>data. </a:t>
            </a:r>
            <a:r>
              <a:rPr dirty="0" sz="4150" spc="10"/>
              <a:t>JSON </a:t>
            </a:r>
            <a:r>
              <a:rPr dirty="0" sz="4150" spc="-135"/>
              <a:t>menggunakan </a:t>
            </a:r>
            <a:r>
              <a:rPr dirty="0" sz="4150" spc="-260"/>
              <a:t>ekstensi </a:t>
            </a:r>
            <a:r>
              <a:rPr dirty="0" sz="4150" spc="-325"/>
              <a:t>.json </a:t>
            </a:r>
            <a:r>
              <a:rPr dirty="0" sz="4150" spc="-80"/>
              <a:t>saat </a:t>
            </a:r>
            <a:r>
              <a:rPr dirty="0" sz="4150" spc="-45"/>
              <a:t>ia </a:t>
            </a:r>
            <a:r>
              <a:rPr dirty="0" sz="4150" spc="-175"/>
              <a:t>berdiri </a:t>
            </a:r>
            <a:r>
              <a:rPr dirty="0" sz="4150" spc="-170"/>
              <a:t> </a:t>
            </a:r>
            <a:r>
              <a:rPr dirty="0" sz="4150" spc="-250"/>
              <a:t>sendiri. </a:t>
            </a:r>
            <a:r>
              <a:rPr dirty="0" sz="4150" spc="-210"/>
              <a:t>Jika </a:t>
            </a:r>
            <a:r>
              <a:rPr dirty="0" sz="4150" spc="-105"/>
              <a:t>dalam </a:t>
            </a:r>
            <a:r>
              <a:rPr dirty="0" sz="4150" spc="-254"/>
              <a:t>format </a:t>
            </a:r>
            <a:r>
              <a:rPr dirty="0" sz="4150" spc="-320"/>
              <a:t>lain, </a:t>
            </a:r>
            <a:r>
              <a:rPr dirty="0" sz="4150" spc="-45"/>
              <a:t>ia </a:t>
            </a:r>
            <a:r>
              <a:rPr dirty="0" sz="4150" spc="5"/>
              <a:t>dapat </a:t>
            </a:r>
            <a:r>
              <a:rPr dirty="0" sz="4150" spc="-240"/>
              <a:t>tampil </a:t>
            </a:r>
            <a:r>
              <a:rPr dirty="0" sz="4150" spc="-105"/>
              <a:t>dalam </a:t>
            </a:r>
            <a:r>
              <a:rPr dirty="0" sz="4150" spc="-65"/>
              <a:t>tanda </a:t>
            </a:r>
            <a:r>
              <a:rPr dirty="0" sz="4150" spc="-240"/>
              <a:t>petik </a:t>
            </a:r>
            <a:r>
              <a:rPr dirty="0" sz="4150" spc="25"/>
              <a:t>sebagai </a:t>
            </a:r>
            <a:r>
              <a:rPr dirty="0" sz="4150" spc="-1240"/>
              <a:t> </a:t>
            </a:r>
            <a:r>
              <a:rPr dirty="0" sz="4150" spc="-275"/>
              <a:t>J</a:t>
            </a:r>
            <a:r>
              <a:rPr dirty="0" sz="4150" spc="-60"/>
              <a:t>S</a:t>
            </a:r>
            <a:r>
              <a:rPr dirty="0" sz="4150" spc="380"/>
              <a:t>O</a:t>
            </a:r>
            <a:r>
              <a:rPr dirty="0" sz="4150" spc="-10"/>
              <a:t>N</a:t>
            </a:r>
            <a:r>
              <a:rPr dirty="0" sz="4150" spc="-165"/>
              <a:t> </a:t>
            </a:r>
            <a:r>
              <a:rPr dirty="0" sz="4150" spc="-60"/>
              <a:t>S</a:t>
            </a:r>
            <a:r>
              <a:rPr dirty="0" sz="4150" spc="-459"/>
              <a:t>t</a:t>
            </a:r>
            <a:r>
              <a:rPr dirty="0" sz="4150" spc="-370"/>
              <a:t>r</a:t>
            </a:r>
            <a:r>
              <a:rPr dirty="0" sz="4150" spc="-275"/>
              <a:t>i</a:t>
            </a:r>
            <a:r>
              <a:rPr dirty="0" sz="4150" spc="-305"/>
              <a:t>n</a:t>
            </a:r>
            <a:r>
              <a:rPr dirty="0" sz="4150" spc="295"/>
              <a:t>g</a:t>
            </a:r>
            <a:r>
              <a:rPr dirty="0" sz="4150" spc="-165"/>
              <a:t> </a:t>
            </a:r>
            <a:r>
              <a:rPr dirty="0" sz="4150" spc="185"/>
              <a:t>a</a:t>
            </a:r>
            <a:r>
              <a:rPr dirty="0" sz="4150" spc="-459"/>
              <a:t>t</a:t>
            </a:r>
            <a:r>
              <a:rPr dirty="0" sz="4150" spc="185"/>
              <a:t>a</a:t>
            </a:r>
            <a:r>
              <a:rPr dirty="0" sz="4150" spc="-445"/>
              <a:t>u</a:t>
            </a:r>
            <a:r>
              <a:rPr dirty="0" sz="4150" spc="-165"/>
              <a:t> </a:t>
            </a:r>
            <a:r>
              <a:rPr dirty="0" sz="4150" spc="60"/>
              <a:t>d</a:t>
            </a:r>
            <a:r>
              <a:rPr dirty="0" sz="4150" spc="185"/>
              <a:t>a</a:t>
            </a:r>
            <a:r>
              <a:rPr dirty="0" sz="4150" spc="-409"/>
              <a:t>l</a:t>
            </a:r>
            <a:r>
              <a:rPr dirty="0" sz="4150" spc="185"/>
              <a:t>a</a:t>
            </a:r>
            <a:r>
              <a:rPr dirty="0" sz="4150" spc="-540"/>
              <a:t>m</a:t>
            </a:r>
            <a:r>
              <a:rPr dirty="0" sz="4150" spc="-165"/>
              <a:t> </a:t>
            </a:r>
            <a:r>
              <a:rPr dirty="0" sz="4150" spc="-400"/>
              <a:t>v</a:t>
            </a:r>
            <a:r>
              <a:rPr dirty="0" sz="4150" spc="185"/>
              <a:t>a</a:t>
            </a:r>
            <a:r>
              <a:rPr dirty="0" sz="4150" spc="-370"/>
              <a:t>r</a:t>
            </a:r>
            <a:r>
              <a:rPr dirty="0" sz="4150" spc="-275"/>
              <a:t>i</a:t>
            </a:r>
            <a:r>
              <a:rPr dirty="0" sz="4150" spc="185"/>
              <a:t>a</a:t>
            </a:r>
            <a:r>
              <a:rPr dirty="0" sz="4150" spc="60"/>
              <a:t>b</a:t>
            </a:r>
            <a:r>
              <a:rPr dirty="0" sz="4150" spc="-50"/>
              <a:t>e</a:t>
            </a:r>
            <a:r>
              <a:rPr dirty="0" sz="4150" spc="-409"/>
              <a:t>l</a:t>
            </a:r>
            <a:r>
              <a:rPr dirty="0" sz="4150" spc="-530"/>
              <a:t>.</a:t>
            </a:r>
            <a:endParaRPr sz="415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20821"/>
            <a:ext cx="1422717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1040">
                <a:latin typeface="Palatino Linotype"/>
                <a:cs typeface="Palatino Linotype"/>
              </a:rPr>
              <a:t>DUA</a:t>
            </a:r>
            <a:r>
              <a:rPr dirty="0" sz="8000" spc="360">
                <a:latin typeface="Palatino Linotype"/>
                <a:cs typeface="Palatino Linotype"/>
              </a:rPr>
              <a:t> </a:t>
            </a:r>
            <a:r>
              <a:rPr dirty="0" sz="8000" spc="1805">
                <a:latin typeface="Palatino Linotype"/>
                <a:cs typeface="Palatino Linotype"/>
              </a:rPr>
              <a:t>STRUKTUR</a:t>
            </a:r>
            <a:r>
              <a:rPr dirty="0" sz="8000" spc="360">
                <a:latin typeface="Palatino Linotype"/>
                <a:cs typeface="Palatino Linotype"/>
              </a:rPr>
              <a:t> </a:t>
            </a:r>
            <a:r>
              <a:rPr dirty="0" sz="8000" spc="2000">
                <a:latin typeface="Palatino Linotype"/>
                <a:cs typeface="Palatino Linotype"/>
              </a:rPr>
              <a:t>JSON</a:t>
            </a:r>
            <a:endParaRPr sz="80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49" y="3172360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8749" y="4972585"/>
            <a:ext cx="133350" cy="1333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6000" y="2832928"/>
            <a:ext cx="16254730" cy="425831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just" marL="746125" marR="5080">
              <a:lnSpc>
                <a:spcPts val="4730"/>
              </a:lnSpc>
              <a:spcBef>
                <a:spcPts val="459"/>
              </a:spcBef>
            </a:pPr>
            <a:r>
              <a:rPr dirty="0" sz="4150" spc="-300">
                <a:latin typeface="Trebuchet MS"/>
                <a:cs typeface="Trebuchet MS"/>
              </a:rPr>
              <a:t>Kumpulan</a:t>
            </a:r>
            <a:r>
              <a:rPr dirty="0" sz="4150" spc="-295">
                <a:latin typeface="Trebuchet MS"/>
                <a:cs typeface="Trebuchet MS"/>
              </a:rPr>
              <a:t> </a:t>
            </a:r>
            <a:r>
              <a:rPr dirty="0" sz="4150" spc="5">
                <a:latin typeface="Trebuchet MS"/>
                <a:cs typeface="Trebuchet MS"/>
              </a:rPr>
              <a:t>pasangan</a:t>
            </a:r>
            <a:r>
              <a:rPr dirty="0" sz="4150" spc="10">
                <a:latin typeface="Trebuchet MS"/>
                <a:cs typeface="Trebuchet MS"/>
              </a:rPr>
              <a:t> </a:t>
            </a:r>
            <a:r>
              <a:rPr dirty="0" sz="4150" spc="-190">
                <a:latin typeface="Trebuchet MS"/>
                <a:cs typeface="Trebuchet MS"/>
              </a:rPr>
              <a:t>nama/nilai.</a:t>
            </a:r>
            <a:r>
              <a:rPr dirty="0" sz="4150" spc="-185">
                <a:latin typeface="Trebuchet MS"/>
                <a:cs typeface="Trebuchet MS"/>
              </a:rPr>
              <a:t> </a:t>
            </a:r>
            <a:r>
              <a:rPr dirty="0" sz="4150" spc="125">
                <a:latin typeface="Trebuchet MS"/>
                <a:cs typeface="Trebuchet MS"/>
              </a:rPr>
              <a:t>pada</a:t>
            </a:r>
            <a:r>
              <a:rPr dirty="0" sz="4150" spc="130">
                <a:latin typeface="Trebuchet MS"/>
                <a:cs typeface="Trebuchet MS"/>
              </a:rPr>
              <a:t> </a:t>
            </a:r>
            <a:r>
              <a:rPr dirty="0" sz="4150" spc="10">
                <a:latin typeface="Trebuchet MS"/>
                <a:cs typeface="Trebuchet MS"/>
              </a:rPr>
              <a:t>beberapa</a:t>
            </a:r>
            <a:r>
              <a:rPr dirty="0" sz="4150" spc="15">
                <a:latin typeface="Trebuchet MS"/>
                <a:cs typeface="Trebuchet MS"/>
              </a:rPr>
              <a:t> </a:t>
            </a:r>
            <a:r>
              <a:rPr dirty="0" sz="4150" spc="-110">
                <a:latin typeface="Trebuchet MS"/>
                <a:cs typeface="Trebuchet MS"/>
              </a:rPr>
              <a:t>bahasa,</a:t>
            </a:r>
            <a:r>
              <a:rPr dirty="0" sz="4150" spc="-105">
                <a:latin typeface="Trebuchet MS"/>
                <a:cs typeface="Trebuchet MS"/>
              </a:rPr>
              <a:t> </a:t>
            </a:r>
            <a:r>
              <a:rPr dirty="0" sz="4150" spc="-200">
                <a:latin typeface="Trebuchet MS"/>
                <a:cs typeface="Trebuchet MS"/>
              </a:rPr>
              <a:t>hal</a:t>
            </a:r>
            <a:r>
              <a:rPr dirty="0" sz="4150" spc="-195">
                <a:latin typeface="Trebuchet MS"/>
                <a:cs typeface="Trebuchet MS"/>
              </a:rPr>
              <a:t> </a:t>
            </a:r>
            <a:r>
              <a:rPr dirty="0" sz="4150" spc="-285">
                <a:latin typeface="Trebuchet MS"/>
                <a:cs typeface="Trebuchet MS"/>
              </a:rPr>
              <a:t>ini </a:t>
            </a:r>
            <a:r>
              <a:rPr dirty="0" sz="4150" spc="-280">
                <a:latin typeface="Trebuchet MS"/>
                <a:cs typeface="Trebuchet MS"/>
              </a:rPr>
              <a:t> </a:t>
            </a:r>
            <a:r>
              <a:rPr dirty="0" sz="4150" spc="-160">
                <a:latin typeface="Trebuchet MS"/>
                <a:cs typeface="Trebuchet MS"/>
              </a:rPr>
              <a:t>dinyatakan </a:t>
            </a:r>
            <a:r>
              <a:rPr dirty="0" sz="4150" spc="25">
                <a:latin typeface="Trebuchet MS"/>
                <a:cs typeface="Trebuchet MS"/>
              </a:rPr>
              <a:t>sebagai </a:t>
            </a:r>
            <a:r>
              <a:rPr dirty="0" sz="4150" spc="-250">
                <a:latin typeface="Trebuchet MS"/>
                <a:cs typeface="Trebuchet MS"/>
              </a:rPr>
              <a:t>object, </a:t>
            </a:r>
            <a:r>
              <a:rPr dirty="0" sz="4150" spc="-204">
                <a:latin typeface="Trebuchet MS"/>
                <a:cs typeface="Trebuchet MS"/>
              </a:rPr>
              <a:t>record, </a:t>
            </a:r>
            <a:r>
              <a:rPr dirty="0" sz="4150" spc="-385">
                <a:latin typeface="Trebuchet MS"/>
                <a:cs typeface="Trebuchet MS"/>
              </a:rPr>
              <a:t>struct, </a:t>
            </a:r>
            <a:r>
              <a:rPr dirty="0" sz="4150" spc="-235">
                <a:latin typeface="Trebuchet MS"/>
                <a:cs typeface="Trebuchet MS"/>
              </a:rPr>
              <a:t>dictionary, </a:t>
            </a:r>
            <a:r>
              <a:rPr dirty="0" sz="4150" spc="-135">
                <a:latin typeface="Trebuchet MS"/>
                <a:cs typeface="Trebuchet MS"/>
              </a:rPr>
              <a:t>has </a:t>
            </a:r>
            <a:r>
              <a:rPr dirty="0" sz="4150" spc="-245">
                <a:latin typeface="Trebuchet MS"/>
                <a:cs typeface="Trebuchet MS"/>
              </a:rPr>
              <a:t>table, </a:t>
            </a:r>
            <a:r>
              <a:rPr dirty="0" sz="4150" spc="-185">
                <a:latin typeface="Trebuchet MS"/>
                <a:cs typeface="Trebuchet MS"/>
              </a:rPr>
              <a:t>keyed </a:t>
            </a:r>
            <a:r>
              <a:rPr dirty="0" sz="4150" spc="-180">
                <a:latin typeface="Trebuchet MS"/>
                <a:cs typeface="Trebuchet MS"/>
              </a:rPr>
              <a:t> </a:t>
            </a:r>
            <a:r>
              <a:rPr dirty="0" sz="4150" spc="-409">
                <a:latin typeface="Trebuchet MS"/>
                <a:cs typeface="Trebuchet MS"/>
              </a:rPr>
              <a:t>l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235">
                <a:latin typeface="Trebuchet MS"/>
                <a:cs typeface="Trebuchet MS"/>
              </a:rPr>
              <a:t>s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795">
                <a:latin typeface="Trebuchet MS"/>
                <a:cs typeface="Trebuchet MS"/>
              </a:rPr>
              <a:t>,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45">
                <a:latin typeface="Trebuchet MS"/>
                <a:cs typeface="Trebuchet MS"/>
              </a:rPr>
              <a:t>u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235">
                <a:latin typeface="Trebuchet MS"/>
                <a:cs typeface="Trebuchet MS"/>
              </a:rPr>
              <a:t>ss</a:t>
            </a:r>
            <a:r>
              <a:rPr dirty="0" sz="4150" spc="10">
                <a:latin typeface="Trebuchet MS"/>
                <a:cs typeface="Trebuchet MS"/>
              </a:rPr>
              <a:t>o</a:t>
            </a:r>
            <a:r>
              <a:rPr dirty="0" sz="4150" spc="80">
                <a:latin typeface="Trebuchet MS"/>
                <a:cs typeface="Trebuchet MS"/>
              </a:rPr>
              <a:t>c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400">
                <a:latin typeface="Trebuchet MS"/>
                <a:cs typeface="Trebuchet MS"/>
              </a:rPr>
              <a:t>v</a:t>
            </a:r>
            <a:r>
              <a:rPr dirty="0" sz="4150" spc="-45">
                <a:latin typeface="Trebuchet MS"/>
                <a:cs typeface="Trebuchet MS"/>
              </a:rPr>
              <a:t>e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370">
                <a:latin typeface="Trebuchet MS"/>
                <a:cs typeface="Trebuchet MS"/>
              </a:rPr>
              <a:t>rr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15">
                <a:latin typeface="Trebuchet MS"/>
                <a:cs typeface="Trebuchet MS"/>
              </a:rPr>
              <a:t>y</a:t>
            </a:r>
            <a:r>
              <a:rPr dirty="0" sz="4150" spc="-530">
                <a:latin typeface="Trebuchet MS"/>
                <a:cs typeface="Trebuchet MS"/>
              </a:rPr>
              <a:t>.</a:t>
            </a:r>
            <a:endParaRPr sz="4150">
              <a:latin typeface="Trebuchet MS"/>
              <a:cs typeface="Trebuchet MS"/>
            </a:endParaRPr>
          </a:p>
          <a:p>
            <a:pPr algn="just" marL="746125">
              <a:lnSpc>
                <a:spcPts val="4470"/>
              </a:lnSpc>
            </a:pPr>
            <a:r>
              <a:rPr dirty="0" sz="4150" spc="-140">
                <a:latin typeface="Trebuchet MS"/>
                <a:cs typeface="Trebuchet MS"/>
              </a:rPr>
              <a:t>Daftar</a:t>
            </a:r>
            <a:r>
              <a:rPr dirty="0" sz="4150" spc="700">
                <a:latin typeface="Trebuchet MS"/>
                <a:cs typeface="Trebuchet MS"/>
              </a:rPr>
              <a:t> </a:t>
            </a:r>
            <a:r>
              <a:rPr dirty="0" sz="4150" spc="-215">
                <a:latin typeface="Trebuchet MS"/>
                <a:cs typeface="Trebuchet MS"/>
              </a:rPr>
              <a:t>nilai</a:t>
            </a:r>
            <a:r>
              <a:rPr dirty="0" sz="4150" spc="700">
                <a:latin typeface="Trebuchet MS"/>
                <a:cs typeface="Trebuchet MS"/>
              </a:rPr>
              <a:t> </a:t>
            </a:r>
            <a:r>
              <a:rPr dirty="0" sz="4150" spc="-320">
                <a:latin typeface="Trebuchet MS"/>
                <a:cs typeface="Trebuchet MS"/>
              </a:rPr>
              <a:t>terurutkan</a:t>
            </a:r>
            <a:r>
              <a:rPr dirty="0" sz="4150" spc="700">
                <a:latin typeface="Trebuchet MS"/>
                <a:cs typeface="Trebuchet MS"/>
              </a:rPr>
              <a:t> </a:t>
            </a:r>
            <a:r>
              <a:rPr dirty="0" sz="4150" spc="-75">
                <a:latin typeface="Trebuchet MS"/>
                <a:cs typeface="Trebuchet MS"/>
              </a:rPr>
              <a:t>(an</a:t>
            </a:r>
            <a:r>
              <a:rPr dirty="0" sz="4150" spc="700">
                <a:latin typeface="Trebuchet MS"/>
                <a:cs typeface="Trebuchet MS"/>
              </a:rPr>
              <a:t> </a:t>
            </a:r>
            <a:r>
              <a:rPr dirty="0" sz="4150" spc="-100">
                <a:latin typeface="Trebuchet MS"/>
                <a:cs typeface="Trebuchet MS"/>
              </a:rPr>
              <a:t>ordered</a:t>
            </a:r>
            <a:r>
              <a:rPr dirty="0" sz="4150" spc="700">
                <a:latin typeface="Trebuchet MS"/>
                <a:cs typeface="Trebuchet MS"/>
              </a:rPr>
              <a:t> </a:t>
            </a:r>
            <a:r>
              <a:rPr dirty="0" sz="4150" spc="-345">
                <a:latin typeface="Trebuchet MS"/>
                <a:cs typeface="Trebuchet MS"/>
              </a:rPr>
              <a:t>list</a:t>
            </a:r>
            <a:r>
              <a:rPr dirty="0" sz="4150" spc="700">
                <a:latin typeface="Trebuchet MS"/>
                <a:cs typeface="Trebuchet MS"/>
              </a:rPr>
              <a:t> </a:t>
            </a:r>
            <a:r>
              <a:rPr dirty="0" sz="4150" spc="-170">
                <a:latin typeface="Trebuchet MS"/>
                <a:cs typeface="Trebuchet MS"/>
              </a:rPr>
              <a:t>of</a:t>
            </a:r>
            <a:r>
              <a:rPr dirty="0" sz="4150" spc="700">
                <a:latin typeface="Trebuchet MS"/>
                <a:cs typeface="Trebuchet MS"/>
              </a:rPr>
              <a:t> </a:t>
            </a:r>
            <a:r>
              <a:rPr dirty="0" sz="4150" spc="-250">
                <a:latin typeface="Trebuchet MS"/>
                <a:cs typeface="Trebuchet MS"/>
              </a:rPr>
              <a:t>values).</a:t>
            </a:r>
            <a:r>
              <a:rPr dirty="0" sz="4150" spc="700">
                <a:latin typeface="Trebuchet MS"/>
                <a:cs typeface="Trebuchet MS"/>
              </a:rPr>
              <a:t> </a:t>
            </a:r>
            <a:r>
              <a:rPr dirty="0" sz="4150" spc="20">
                <a:latin typeface="Trebuchet MS"/>
                <a:cs typeface="Trebuchet MS"/>
              </a:rPr>
              <a:t>Pada</a:t>
            </a:r>
            <a:r>
              <a:rPr dirty="0" sz="4150" spc="700">
                <a:latin typeface="Trebuchet MS"/>
                <a:cs typeface="Trebuchet MS"/>
              </a:rPr>
              <a:t> </a:t>
            </a:r>
            <a:r>
              <a:rPr dirty="0" sz="4150" spc="-140">
                <a:latin typeface="Trebuchet MS"/>
                <a:cs typeface="Trebuchet MS"/>
              </a:rPr>
              <a:t>kebanyakan</a:t>
            </a:r>
            <a:endParaRPr sz="4150">
              <a:latin typeface="Trebuchet MS"/>
              <a:cs typeface="Trebuchet MS"/>
            </a:endParaRPr>
          </a:p>
          <a:p>
            <a:pPr algn="just" marL="746125">
              <a:lnSpc>
                <a:spcPts val="4855"/>
              </a:lnSpc>
            </a:pPr>
            <a:r>
              <a:rPr dirty="0" sz="4150" spc="-110">
                <a:latin typeface="Trebuchet MS"/>
                <a:cs typeface="Trebuchet MS"/>
              </a:rPr>
              <a:t>bahasa,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200">
                <a:latin typeface="Trebuchet MS"/>
                <a:cs typeface="Trebuchet MS"/>
              </a:rPr>
              <a:t>hal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285">
                <a:latin typeface="Trebuchet MS"/>
                <a:cs typeface="Trebuchet MS"/>
              </a:rPr>
              <a:t>ini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160">
                <a:latin typeface="Trebuchet MS"/>
                <a:cs typeface="Trebuchet MS"/>
              </a:rPr>
              <a:t>dinyatakan </a:t>
            </a:r>
            <a:r>
              <a:rPr dirty="0" sz="4150" spc="25">
                <a:latin typeface="Trebuchet MS"/>
                <a:cs typeface="Trebuchet MS"/>
              </a:rPr>
              <a:t>sebagai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265">
                <a:latin typeface="Trebuchet MS"/>
                <a:cs typeface="Trebuchet MS"/>
              </a:rPr>
              <a:t>array,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285">
                <a:latin typeface="Trebuchet MS"/>
                <a:cs typeface="Trebuchet MS"/>
              </a:rPr>
              <a:t>vector,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434">
                <a:latin typeface="Trebuchet MS"/>
                <a:cs typeface="Trebuchet MS"/>
              </a:rPr>
              <a:t>list,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135">
                <a:latin typeface="Trebuchet MS"/>
                <a:cs typeface="Trebuchet MS"/>
              </a:rPr>
              <a:t>atau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170">
                <a:latin typeface="Trebuchet MS"/>
                <a:cs typeface="Trebuchet MS"/>
              </a:rPr>
              <a:t>sequence.</a:t>
            </a:r>
            <a:endParaRPr sz="4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4150" spc="-60">
                <a:latin typeface="Trebuchet MS"/>
                <a:cs typeface="Trebuchet MS"/>
              </a:rPr>
              <a:t>S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370">
                <a:latin typeface="Trebuchet MS"/>
                <a:cs typeface="Trebuchet MS"/>
              </a:rPr>
              <a:t>r</a:t>
            </a:r>
            <a:r>
              <a:rPr dirty="0" sz="4150" spc="-450">
                <a:latin typeface="Trebuchet MS"/>
                <a:cs typeface="Trebuchet MS"/>
              </a:rPr>
              <a:t>u</a:t>
            </a:r>
            <a:r>
              <a:rPr dirty="0" sz="4150" spc="-475">
                <a:latin typeface="Trebuchet MS"/>
                <a:cs typeface="Trebuchet MS"/>
              </a:rPr>
              <a:t>k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450">
                <a:latin typeface="Trebuchet MS"/>
                <a:cs typeface="Trebuchet MS"/>
              </a:rPr>
              <a:t>u</a:t>
            </a:r>
            <a:r>
              <a:rPr dirty="0" sz="4150" spc="-365">
                <a:latin typeface="Trebuchet MS"/>
                <a:cs typeface="Trebuchet MS"/>
              </a:rPr>
              <a:t>r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60">
                <a:latin typeface="Trebuchet MS"/>
                <a:cs typeface="Trebuchet MS"/>
              </a:rPr>
              <a:t>d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229">
                <a:latin typeface="Trebuchet MS"/>
                <a:cs typeface="Trebuchet MS"/>
              </a:rPr>
              <a:t>s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60">
                <a:latin typeface="Trebuchet MS"/>
                <a:cs typeface="Trebuchet MS"/>
              </a:rPr>
              <a:t>d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235">
                <a:latin typeface="Trebuchet MS"/>
                <a:cs typeface="Trebuchet MS"/>
              </a:rPr>
              <a:t>s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60">
                <a:latin typeface="Trebuchet MS"/>
                <a:cs typeface="Trebuchet MS"/>
              </a:rPr>
              <a:t>b</a:t>
            </a:r>
            <a:r>
              <a:rPr dirty="0" sz="4150" spc="-450">
                <a:latin typeface="Trebuchet MS"/>
                <a:cs typeface="Trebuchet MS"/>
              </a:rPr>
              <a:t>u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235">
                <a:latin typeface="Trebuchet MS"/>
                <a:cs typeface="Trebuchet MS"/>
              </a:rPr>
              <a:t>s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60">
                <a:latin typeface="Trebuchet MS"/>
                <a:cs typeface="Trebuchet MS"/>
              </a:rPr>
              <a:t>b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290">
                <a:latin typeface="Trebuchet MS"/>
                <a:cs typeface="Trebuchet MS"/>
              </a:rPr>
              <a:t>g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235">
                <a:latin typeface="Trebuchet MS"/>
                <a:cs typeface="Trebuchet MS"/>
              </a:rPr>
              <a:t>s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370">
                <a:latin typeface="Trebuchet MS"/>
                <a:cs typeface="Trebuchet MS"/>
              </a:rPr>
              <a:t>r</a:t>
            </a:r>
            <a:r>
              <a:rPr dirty="0" sz="4150" spc="-450">
                <a:latin typeface="Trebuchet MS"/>
                <a:cs typeface="Trebuchet MS"/>
              </a:rPr>
              <a:t>u</a:t>
            </a:r>
            <a:r>
              <a:rPr dirty="0" sz="4150" spc="-475">
                <a:latin typeface="Trebuchet MS"/>
                <a:cs typeface="Trebuchet MS"/>
              </a:rPr>
              <a:t>k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450">
                <a:latin typeface="Trebuchet MS"/>
                <a:cs typeface="Trebuchet MS"/>
              </a:rPr>
              <a:t>u</a:t>
            </a:r>
            <a:r>
              <a:rPr dirty="0" sz="4150" spc="-365">
                <a:latin typeface="Trebuchet MS"/>
                <a:cs typeface="Trebuchet MS"/>
              </a:rPr>
              <a:t>r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60">
                <a:latin typeface="Trebuchet MS"/>
                <a:cs typeface="Trebuchet MS"/>
              </a:rPr>
              <a:t>d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190">
                <a:latin typeface="Trebuchet MS"/>
                <a:cs typeface="Trebuchet MS"/>
              </a:rPr>
              <a:t>a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450">
                <a:latin typeface="Trebuchet MS"/>
                <a:cs typeface="Trebuchet MS"/>
              </a:rPr>
              <a:t>u</a:t>
            </a:r>
            <a:r>
              <a:rPr dirty="0" sz="4150" spc="-305">
                <a:latin typeface="Trebuchet MS"/>
                <a:cs typeface="Trebuchet MS"/>
              </a:rPr>
              <a:t>n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400">
                <a:latin typeface="Trebuchet MS"/>
                <a:cs typeface="Trebuchet MS"/>
              </a:rPr>
              <a:t>v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-370">
                <a:latin typeface="Trebuchet MS"/>
                <a:cs typeface="Trebuchet MS"/>
              </a:rPr>
              <a:t>r</a:t>
            </a:r>
            <a:r>
              <a:rPr dirty="0" sz="4150" spc="-235">
                <a:latin typeface="Trebuchet MS"/>
                <a:cs typeface="Trebuchet MS"/>
              </a:rPr>
              <a:t>s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09">
                <a:latin typeface="Trebuchet MS"/>
                <a:cs typeface="Trebuchet MS"/>
              </a:rPr>
              <a:t>l</a:t>
            </a:r>
            <a:r>
              <a:rPr dirty="0" sz="4150" spc="-530">
                <a:latin typeface="Trebuchet MS"/>
                <a:cs typeface="Trebuchet MS"/>
              </a:rPr>
              <a:t>.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20821"/>
            <a:ext cx="823849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1285">
                <a:latin typeface="Palatino Linotype"/>
                <a:cs typeface="Palatino Linotype"/>
              </a:rPr>
              <a:t>VALUE</a:t>
            </a:r>
            <a:r>
              <a:rPr dirty="0" sz="8000" spc="310">
                <a:latin typeface="Palatino Linotype"/>
                <a:cs typeface="Palatino Linotype"/>
              </a:rPr>
              <a:t> </a:t>
            </a:r>
            <a:r>
              <a:rPr dirty="0" sz="8000" spc="2000">
                <a:latin typeface="Palatino Linotype"/>
                <a:cs typeface="Palatino Linotype"/>
              </a:rPr>
              <a:t>JSON</a:t>
            </a:r>
            <a:endParaRPr sz="80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49" y="3772435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49" y="4372510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49" y="4972585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49" y="5572660"/>
            <a:ext cx="133350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49" y="6172735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49" y="6772810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2832928"/>
            <a:ext cx="16249650" cy="5458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4850"/>
              </a:lnSpc>
              <a:spcBef>
                <a:spcPts val="95"/>
              </a:spcBef>
            </a:pPr>
            <a:r>
              <a:rPr dirty="0" sz="4150" spc="-55">
                <a:latin typeface="Trebuchet MS"/>
                <a:cs typeface="Trebuchet MS"/>
              </a:rPr>
              <a:t>Ada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180">
                <a:latin typeface="Trebuchet MS"/>
                <a:cs typeface="Trebuchet MS"/>
              </a:rPr>
              <a:t>enam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180">
                <a:latin typeface="Trebuchet MS"/>
                <a:cs typeface="Trebuchet MS"/>
              </a:rPr>
              <a:t>tipe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5">
                <a:latin typeface="Trebuchet MS"/>
                <a:cs typeface="Trebuchet MS"/>
              </a:rPr>
              <a:t>data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35">
                <a:latin typeface="Trebuchet MS"/>
                <a:cs typeface="Trebuchet MS"/>
              </a:rPr>
              <a:t>dasar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60">
                <a:latin typeface="Trebuchet MS"/>
                <a:cs typeface="Trebuchet MS"/>
              </a:rPr>
              <a:t>yang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65">
                <a:latin typeface="Trebuchet MS"/>
                <a:cs typeface="Trebuchet MS"/>
              </a:rPr>
              <a:t>bisa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75">
                <a:latin typeface="Trebuchet MS"/>
                <a:cs typeface="Trebuchet MS"/>
              </a:rPr>
              <a:t>dipakai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425">
                <a:latin typeface="Trebuchet MS"/>
                <a:cs typeface="Trebuchet MS"/>
              </a:rPr>
              <a:t>untuk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200">
                <a:latin typeface="Trebuchet MS"/>
                <a:cs typeface="Trebuchet MS"/>
              </a:rPr>
              <a:t>mengisi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225">
                <a:latin typeface="Trebuchet MS"/>
                <a:cs typeface="Trebuchet MS"/>
              </a:rPr>
              <a:t>value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95">
                <a:latin typeface="Trebuchet MS"/>
                <a:cs typeface="Trebuchet MS"/>
              </a:rPr>
              <a:t>JSON:</a:t>
            </a:r>
            <a:endParaRPr sz="4150">
              <a:latin typeface="Trebuchet MS"/>
              <a:cs typeface="Trebuchet MS"/>
            </a:endParaRPr>
          </a:p>
          <a:p>
            <a:pPr marL="746125" marR="13501369">
              <a:lnSpc>
                <a:spcPts val="4730"/>
              </a:lnSpc>
              <a:spcBef>
                <a:spcPts val="240"/>
              </a:spcBef>
            </a:pPr>
            <a:r>
              <a:rPr dirty="0" sz="4150" spc="-200">
                <a:latin typeface="Trebuchet MS"/>
                <a:cs typeface="Trebuchet MS"/>
              </a:rPr>
              <a:t>Strings </a:t>
            </a:r>
            <a:r>
              <a:rPr dirty="0" sz="4150" spc="-195">
                <a:latin typeface="Trebuchet MS"/>
                <a:cs typeface="Trebuchet MS"/>
              </a:rPr>
              <a:t> </a:t>
            </a:r>
            <a:r>
              <a:rPr dirty="0" sz="4150" spc="-270">
                <a:latin typeface="Trebuchet MS"/>
                <a:cs typeface="Trebuchet MS"/>
              </a:rPr>
              <a:t>numbers </a:t>
            </a:r>
            <a:r>
              <a:rPr dirty="0" sz="4150" spc="-265">
                <a:latin typeface="Trebuchet MS"/>
                <a:cs typeface="Trebuchet MS"/>
              </a:rPr>
              <a:t> </a:t>
            </a:r>
            <a:r>
              <a:rPr dirty="0" sz="4150" spc="-165">
                <a:latin typeface="Trebuchet MS"/>
                <a:cs typeface="Trebuchet MS"/>
              </a:rPr>
              <a:t>objects </a:t>
            </a:r>
            <a:r>
              <a:rPr dirty="0" sz="4150" spc="-160">
                <a:latin typeface="Trebuchet MS"/>
                <a:cs typeface="Trebuchet MS"/>
              </a:rPr>
              <a:t> </a:t>
            </a:r>
            <a:r>
              <a:rPr dirty="0" sz="4150" spc="-170">
                <a:latin typeface="Trebuchet MS"/>
                <a:cs typeface="Trebuchet MS"/>
              </a:rPr>
              <a:t>arrays 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60">
                <a:latin typeface="Trebuchet MS"/>
                <a:cs typeface="Trebuchet MS"/>
              </a:rPr>
              <a:t>b</a:t>
            </a:r>
            <a:r>
              <a:rPr dirty="0" sz="4150" spc="10">
                <a:latin typeface="Trebuchet MS"/>
                <a:cs typeface="Trebuchet MS"/>
              </a:rPr>
              <a:t>oo</a:t>
            </a:r>
            <a:r>
              <a:rPr dirty="0" sz="4150" spc="-409">
                <a:latin typeface="Trebuchet MS"/>
                <a:cs typeface="Trebuchet MS"/>
              </a:rPr>
              <a:t>l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305">
                <a:latin typeface="Trebuchet MS"/>
                <a:cs typeface="Trebuchet MS"/>
              </a:rPr>
              <a:t>n</a:t>
            </a:r>
            <a:r>
              <a:rPr dirty="0" sz="4150" spc="-190">
                <a:latin typeface="Trebuchet MS"/>
                <a:cs typeface="Trebuchet MS"/>
              </a:rPr>
              <a:t>s  </a:t>
            </a:r>
            <a:r>
              <a:rPr dirty="0" sz="4150" spc="-395">
                <a:latin typeface="Trebuchet MS"/>
                <a:cs typeface="Trebuchet MS"/>
              </a:rPr>
              <a:t>null</a:t>
            </a:r>
            <a:endParaRPr sz="4150">
              <a:latin typeface="Trebuchet MS"/>
              <a:cs typeface="Trebuchet MS"/>
            </a:endParaRPr>
          </a:p>
          <a:p>
            <a:pPr marL="12700">
              <a:lnSpc>
                <a:spcPts val="4455"/>
              </a:lnSpc>
            </a:pPr>
            <a:r>
              <a:rPr dirty="0" sz="4150" spc="-5">
                <a:latin typeface="Trebuchet MS"/>
                <a:cs typeface="Trebuchet MS"/>
              </a:rPr>
              <a:t>Secara</a:t>
            </a:r>
            <a:r>
              <a:rPr dirty="0" sz="4150" spc="285">
                <a:latin typeface="Trebuchet MS"/>
                <a:cs typeface="Trebuchet MS"/>
              </a:rPr>
              <a:t> </a:t>
            </a:r>
            <a:r>
              <a:rPr dirty="0" sz="4150" spc="-204">
                <a:latin typeface="Trebuchet MS"/>
                <a:cs typeface="Trebuchet MS"/>
              </a:rPr>
              <a:t>lebih</a:t>
            </a:r>
            <a:r>
              <a:rPr dirty="0" sz="4150" spc="290">
                <a:latin typeface="Trebuchet MS"/>
                <a:cs typeface="Trebuchet MS"/>
              </a:rPr>
              <a:t> </a:t>
            </a:r>
            <a:r>
              <a:rPr dirty="0" sz="4150" spc="-340">
                <a:latin typeface="Trebuchet MS"/>
                <a:cs typeface="Trebuchet MS"/>
              </a:rPr>
              <a:t>luas,</a:t>
            </a:r>
            <a:r>
              <a:rPr dirty="0" sz="4150" spc="290">
                <a:latin typeface="Trebuchet MS"/>
                <a:cs typeface="Trebuchet MS"/>
              </a:rPr>
              <a:t> </a:t>
            </a:r>
            <a:r>
              <a:rPr dirty="0" sz="4150" spc="-225">
                <a:latin typeface="Trebuchet MS"/>
                <a:cs typeface="Trebuchet MS"/>
              </a:rPr>
              <a:t>value</a:t>
            </a:r>
            <a:r>
              <a:rPr dirty="0" sz="4150" spc="290">
                <a:latin typeface="Trebuchet MS"/>
                <a:cs typeface="Trebuchet MS"/>
              </a:rPr>
              <a:t> </a:t>
            </a:r>
            <a:r>
              <a:rPr dirty="0" sz="4150" spc="-140">
                <a:latin typeface="Trebuchet MS"/>
                <a:cs typeface="Trebuchet MS"/>
              </a:rPr>
              <a:t>juga</a:t>
            </a:r>
            <a:r>
              <a:rPr dirty="0" sz="4150" spc="285">
                <a:latin typeface="Trebuchet MS"/>
                <a:cs typeface="Trebuchet MS"/>
              </a:rPr>
              <a:t> </a:t>
            </a:r>
            <a:r>
              <a:rPr dirty="0" sz="4150" spc="5">
                <a:latin typeface="Trebuchet MS"/>
                <a:cs typeface="Trebuchet MS"/>
              </a:rPr>
              <a:t>dapat</a:t>
            </a:r>
            <a:r>
              <a:rPr dirty="0" sz="4150" spc="290">
                <a:latin typeface="Trebuchet MS"/>
                <a:cs typeface="Trebuchet MS"/>
              </a:rPr>
              <a:t> </a:t>
            </a:r>
            <a:r>
              <a:rPr dirty="0" sz="4150" spc="-190">
                <a:latin typeface="Trebuchet MS"/>
                <a:cs typeface="Trebuchet MS"/>
              </a:rPr>
              <a:t>berisi</a:t>
            </a:r>
            <a:r>
              <a:rPr dirty="0" sz="4150" spc="290">
                <a:latin typeface="Trebuchet MS"/>
                <a:cs typeface="Trebuchet MS"/>
              </a:rPr>
              <a:t> </a:t>
            </a:r>
            <a:r>
              <a:rPr dirty="0" sz="4150" spc="-180">
                <a:latin typeface="Trebuchet MS"/>
                <a:cs typeface="Trebuchet MS"/>
              </a:rPr>
              <a:t>tipe</a:t>
            </a:r>
            <a:r>
              <a:rPr dirty="0" sz="4150" spc="290">
                <a:latin typeface="Trebuchet MS"/>
                <a:cs typeface="Trebuchet MS"/>
              </a:rPr>
              <a:t> </a:t>
            </a:r>
            <a:r>
              <a:rPr dirty="0" sz="4150" spc="-5">
                <a:latin typeface="Trebuchet MS"/>
                <a:cs typeface="Trebuchet MS"/>
              </a:rPr>
              <a:t>data</a:t>
            </a:r>
            <a:r>
              <a:rPr dirty="0" sz="4150" spc="285">
                <a:latin typeface="Trebuchet MS"/>
                <a:cs typeface="Trebuchet MS"/>
              </a:rPr>
              <a:t> </a:t>
            </a:r>
            <a:r>
              <a:rPr dirty="0" sz="4150" spc="-60">
                <a:latin typeface="Trebuchet MS"/>
                <a:cs typeface="Trebuchet MS"/>
              </a:rPr>
              <a:t>yang</a:t>
            </a:r>
            <a:r>
              <a:rPr dirty="0" sz="4150" spc="290">
                <a:latin typeface="Trebuchet MS"/>
                <a:cs typeface="Trebuchet MS"/>
              </a:rPr>
              <a:t> </a:t>
            </a:r>
            <a:r>
              <a:rPr dirty="0" sz="4150" spc="-204">
                <a:latin typeface="Trebuchet MS"/>
                <a:cs typeface="Trebuchet MS"/>
              </a:rPr>
              <a:t>lebih</a:t>
            </a:r>
            <a:r>
              <a:rPr dirty="0" sz="4150" spc="290">
                <a:latin typeface="Trebuchet MS"/>
                <a:cs typeface="Trebuchet MS"/>
              </a:rPr>
              <a:t> </a:t>
            </a:r>
            <a:r>
              <a:rPr dirty="0" sz="4150" spc="-265">
                <a:latin typeface="Trebuchet MS"/>
                <a:cs typeface="Trebuchet MS"/>
              </a:rPr>
              <a:t>kompleks</a:t>
            </a:r>
            <a:endParaRPr sz="4150">
              <a:latin typeface="Trebuchet MS"/>
              <a:cs typeface="Trebuchet MS"/>
            </a:endParaRPr>
          </a:p>
          <a:p>
            <a:pPr marL="12700">
              <a:lnSpc>
                <a:spcPts val="4855"/>
              </a:lnSpc>
            </a:pPr>
            <a:r>
              <a:rPr dirty="0" sz="4150" spc="-545">
                <a:latin typeface="Trebuchet MS"/>
                <a:cs typeface="Trebuchet MS"/>
              </a:rPr>
              <a:t>m</a:t>
            </a:r>
            <a:r>
              <a:rPr dirty="0" sz="4150" spc="-275">
                <a:latin typeface="Trebuchet MS"/>
                <a:cs typeface="Trebuchet MS"/>
              </a:rPr>
              <a:t>i</a:t>
            </a:r>
            <a:r>
              <a:rPr dirty="0" sz="4150" spc="-235">
                <a:latin typeface="Trebuchet MS"/>
                <a:cs typeface="Trebuchet MS"/>
              </a:rPr>
              <a:t>s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09">
                <a:latin typeface="Trebuchet MS"/>
                <a:cs typeface="Trebuchet MS"/>
              </a:rPr>
              <a:t>l</a:t>
            </a:r>
            <a:r>
              <a:rPr dirty="0" sz="4150" spc="-305">
                <a:latin typeface="Trebuchet MS"/>
                <a:cs typeface="Trebuchet MS"/>
              </a:rPr>
              <a:t>n</a:t>
            </a:r>
            <a:r>
              <a:rPr dirty="0" sz="4150" spc="-415">
                <a:latin typeface="Trebuchet MS"/>
                <a:cs typeface="Trebuchet MS"/>
              </a:rPr>
              <a:t>y</a:t>
            </a:r>
            <a:r>
              <a:rPr dirty="0" sz="4150" spc="190">
                <a:latin typeface="Trebuchet MS"/>
                <a:cs typeface="Trebuchet MS"/>
              </a:rPr>
              <a:t>a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275">
                <a:latin typeface="Trebuchet MS"/>
                <a:cs typeface="Trebuchet MS"/>
              </a:rPr>
              <a:t>J</a:t>
            </a:r>
            <a:r>
              <a:rPr dirty="0" sz="4150" spc="-60">
                <a:latin typeface="Trebuchet MS"/>
                <a:cs typeface="Trebuchet MS"/>
              </a:rPr>
              <a:t>S</a:t>
            </a:r>
            <a:r>
              <a:rPr dirty="0" sz="4150" spc="380">
                <a:latin typeface="Trebuchet MS"/>
                <a:cs typeface="Trebuchet MS"/>
              </a:rPr>
              <a:t>O</a:t>
            </a:r>
            <a:r>
              <a:rPr dirty="0" sz="4150" spc="-10">
                <a:latin typeface="Trebuchet MS"/>
                <a:cs typeface="Trebuchet MS"/>
              </a:rPr>
              <a:t>N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10">
                <a:latin typeface="Trebuchet MS"/>
                <a:cs typeface="Trebuchet MS"/>
              </a:rPr>
              <a:t>o</a:t>
            </a:r>
            <a:r>
              <a:rPr dirty="0" sz="4150" spc="60">
                <a:latin typeface="Trebuchet MS"/>
                <a:cs typeface="Trebuchet MS"/>
              </a:rPr>
              <a:t>b</a:t>
            </a:r>
            <a:r>
              <a:rPr dirty="0" sz="4150" spc="-580">
                <a:latin typeface="Trebuchet MS"/>
                <a:cs typeface="Trebuchet MS"/>
              </a:rPr>
              <a:t>j</a:t>
            </a:r>
            <a:r>
              <a:rPr dirty="0" sz="4150" spc="-50">
                <a:latin typeface="Trebuchet MS"/>
                <a:cs typeface="Trebuchet MS"/>
              </a:rPr>
              <a:t>e</a:t>
            </a:r>
            <a:r>
              <a:rPr dirty="0" sz="4150" spc="80">
                <a:latin typeface="Trebuchet MS"/>
                <a:cs typeface="Trebuchet MS"/>
              </a:rPr>
              <a:t>c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59">
                <a:latin typeface="Trebuchet MS"/>
                <a:cs typeface="Trebuchet MS"/>
              </a:rPr>
              <a:t>t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45">
                <a:latin typeface="Trebuchet MS"/>
                <a:cs typeface="Trebuchet MS"/>
              </a:rPr>
              <a:t>u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-275">
                <a:latin typeface="Trebuchet MS"/>
                <a:cs typeface="Trebuchet MS"/>
              </a:rPr>
              <a:t>J</a:t>
            </a:r>
            <a:r>
              <a:rPr dirty="0" sz="4150" spc="-60">
                <a:latin typeface="Trebuchet MS"/>
                <a:cs typeface="Trebuchet MS"/>
              </a:rPr>
              <a:t>S</a:t>
            </a:r>
            <a:r>
              <a:rPr dirty="0" sz="4150" spc="380">
                <a:latin typeface="Trebuchet MS"/>
                <a:cs typeface="Trebuchet MS"/>
              </a:rPr>
              <a:t>O</a:t>
            </a:r>
            <a:r>
              <a:rPr dirty="0" sz="4150" spc="-10">
                <a:latin typeface="Trebuchet MS"/>
                <a:cs typeface="Trebuchet MS"/>
              </a:rPr>
              <a:t>N</a:t>
            </a:r>
            <a:r>
              <a:rPr dirty="0" sz="4150" spc="-165">
                <a:latin typeface="Trebuchet MS"/>
                <a:cs typeface="Trebuchet MS"/>
              </a:rPr>
              <a:t> 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370">
                <a:latin typeface="Trebuchet MS"/>
                <a:cs typeface="Trebuchet MS"/>
              </a:rPr>
              <a:t>rr</a:t>
            </a:r>
            <a:r>
              <a:rPr dirty="0" sz="4150" spc="185">
                <a:latin typeface="Trebuchet MS"/>
                <a:cs typeface="Trebuchet MS"/>
              </a:rPr>
              <a:t>a</a:t>
            </a:r>
            <a:r>
              <a:rPr dirty="0" sz="4150" spc="-409">
                <a:latin typeface="Trebuchet MS"/>
                <a:cs typeface="Trebuchet MS"/>
              </a:rPr>
              <a:t>y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857916" y="2145652"/>
            <a:ext cx="6600825" cy="6357620"/>
            <a:chOff x="10857916" y="2145652"/>
            <a:chExt cx="6600825" cy="6357620"/>
          </a:xfrm>
        </p:grpSpPr>
        <p:sp>
          <p:nvSpPr>
            <p:cNvPr id="4" name="object 4"/>
            <p:cNvSpPr/>
            <p:nvPr/>
          </p:nvSpPr>
          <p:spPr>
            <a:xfrm>
              <a:off x="10857916" y="2845236"/>
              <a:ext cx="6600825" cy="5657850"/>
            </a:xfrm>
            <a:custGeom>
              <a:avLst/>
              <a:gdLst/>
              <a:ahLst/>
              <a:cxnLst/>
              <a:rect l="l" t="t" r="r" b="b"/>
              <a:pathLst>
                <a:path w="6600825" h="5657850">
                  <a:moveTo>
                    <a:pt x="6600825" y="5657839"/>
                  </a:moveTo>
                  <a:lnTo>
                    <a:pt x="0" y="5657839"/>
                  </a:lnTo>
                  <a:lnTo>
                    <a:pt x="0" y="0"/>
                  </a:lnTo>
                  <a:lnTo>
                    <a:pt x="6600825" y="0"/>
                  </a:lnTo>
                  <a:lnTo>
                    <a:pt x="6600825" y="5657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573427" y="2145652"/>
              <a:ext cx="1170940" cy="710565"/>
            </a:xfrm>
            <a:custGeom>
              <a:avLst/>
              <a:gdLst/>
              <a:ahLst/>
              <a:cxnLst/>
              <a:rect l="l" t="t" r="r" b="b"/>
              <a:pathLst>
                <a:path w="1170940" h="710564">
                  <a:moveTo>
                    <a:pt x="992882" y="710104"/>
                  </a:moveTo>
                  <a:lnTo>
                    <a:pt x="178046" y="710104"/>
                  </a:lnTo>
                  <a:lnTo>
                    <a:pt x="130714" y="703762"/>
                  </a:lnTo>
                  <a:lnTo>
                    <a:pt x="88182" y="685866"/>
                  </a:lnTo>
                  <a:lnTo>
                    <a:pt x="52148" y="658108"/>
                  </a:lnTo>
                  <a:lnTo>
                    <a:pt x="24308" y="622179"/>
                  </a:lnTo>
                  <a:lnTo>
                    <a:pt x="6359" y="579771"/>
                  </a:lnTo>
                  <a:lnTo>
                    <a:pt x="0" y="532578"/>
                  </a:lnTo>
                  <a:lnTo>
                    <a:pt x="0" y="177526"/>
                  </a:lnTo>
                  <a:lnTo>
                    <a:pt x="6359" y="130332"/>
                  </a:lnTo>
                  <a:lnTo>
                    <a:pt x="24308" y="87925"/>
                  </a:lnTo>
                  <a:lnTo>
                    <a:pt x="52148" y="51996"/>
                  </a:lnTo>
                  <a:lnTo>
                    <a:pt x="88182" y="24237"/>
                  </a:lnTo>
                  <a:lnTo>
                    <a:pt x="130714" y="6341"/>
                  </a:lnTo>
                  <a:lnTo>
                    <a:pt x="178046" y="0"/>
                  </a:lnTo>
                  <a:lnTo>
                    <a:pt x="992882" y="0"/>
                  </a:lnTo>
                  <a:lnTo>
                    <a:pt x="1061017" y="13513"/>
                  </a:lnTo>
                  <a:lnTo>
                    <a:pt x="1118780" y="51996"/>
                  </a:lnTo>
                  <a:lnTo>
                    <a:pt x="1157375" y="109589"/>
                  </a:lnTo>
                  <a:lnTo>
                    <a:pt x="1170928" y="177526"/>
                  </a:lnTo>
                  <a:lnTo>
                    <a:pt x="1170928" y="532578"/>
                  </a:lnTo>
                  <a:lnTo>
                    <a:pt x="1164568" y="579771"/>
                  </a:lnTo>
                  <a:lnTo>
                    <a:pt x="1146620" y="622179"/>
                  </a:lnTo>
                  <a:lnTo>
                    <a:pt x="1118780" y="658108"/>
                  </a:lnTo>
                  <a:lnTo>
                    <a:pt x="1082745" y="685866"/>
                  </a:lnTo>
                  <a:lnTo>
                    <a:pt x="1040214" y="703762"/>
                  </a:lnTo>
                  <a:lnTo>
                    <a:pt x="992882" y="710104"/>
                  </a:lnTo>
                  <a:close/>
                </a:path>
              </a:pathLst>
            </a:custGeom>
            <a:solidFill>
              <a:srgbClr val="FFEC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73921" y="401613"/>
            <a:ext cx="10940415" cy="7893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0" spc="-35">
                <a:solidFill>
                  <a:srgbClr val="FFFFFF"/>
                </a:solidFill>
              </a:rPr>
              <a:t>Perbandingan</a:t>
            </a:r>
            <a:r>
              <a:rPr dirty="0" sz="5000" spc="-165">
                <a:solidFill>
                  <a:srgbClr val="FFFFFF"/>
                </a:solidFill>
              </a:rPr>
              <a:t> </a:t>
            </a:r>
            <a:r>
              <a:rPr dirty="0" sz="5000" spc="75">
                <a:solidFill>
                  <a:srgbClr val="FFFFFF"/>
                </a:solidFill>
              </a:rPr>
              <a:t>JSON</a:t>
            </a:r>
            <a:r>
              <a:rPr dirty="0" sz="5000" spc="-160">
                <a:solidFill>
                  <a:srgbClr val="FFFFFF"/>
                </a:solidFill>
              </a:rPr>
              <a:t> </a:t>
            </a:r>
            <a:r>
              <a:rPr dirty="0" sz="5000" spc="-120">
                <a:solidFill>
                  <a:srgbClr val="FFFFFF"/>
                </a:solidFill>
              </a:rPr>
              <a:t>Parser</a:t>
            </a:r>
            <a:r>
              <a:rPr dirty="0" sz="5000" spc="-165">
                <a:solidFill>
                  <a:srgbClr val="FFFFFF"/>
                </a:solidFill>
              </a:rPr>
              <a:t> </a:t>
            </a:r>
            <a:r>
              <a:rPr dirty="0" sz="5000" spc="45">
                <a:solidFill>
                  <a:srgbClr val="FFFFFF"/>
                </a:solidFill>
              </a:rPr>
              <a:t>dengan</a:t>
            </a:r>
            <a:r>
              <a:rPr dirty="0" sz="5000" spc="-160">
                <a:solidFill>
                  <a:srgbClr val="FFFFFF"/>
                </a:solidFill>
              </a:rPr>
              <a:t> </a:t>
            </a:r>
            <a:r>
              <a:rPr dirty="0" sz="5000" spc="40">
                <a:solidFill>
                  <a:srgbClr val="FFFFFF"/>
                </a:solidFill>
              </a:rPr>
              <a:t>XML</a:t>
            </a:r>
            <a:endParaRPr sz="5000"/>
          </a:p>
        </p:txBody>
      </p:sp>
      <p:sp>
        <p:nvSpPr>
          <p:cNvPr id="7" name="object 7"/>
          <p:cNvSpPr/>
          <p:nvPr/>
        </p:nvSpPr>
        <p:spPr>
          <a:xfrm>
            <a:off x="4041727" y="2026710"/>
            <a:ext cx="1124585" cy="689610"/>
          </a:xfrm>
          <a:custGeom>
            <a:avLst/>
            <a:gdLst/>
            <a:ahLst/>
            <a:cxnLst/>
            <a:rect l="l" t="t" r="r" b="b"/>
            <a:pathLst>
              <a:path w="1124585" h="689610">
                <a:moveTo>
                  <a:pt x="951565" y="689261"/>
                </a:moveTo>
                <a:lnTo>
                  <a:pt x="172877" y="689261"/>
                </a:lnTo>
                <a:lnTo>
                  <a:pt x="126919" y="683105"/>
                </a:lnTo>
                <a:lnTo>
                  <a:pt x="85622" y="665734"/>
                </a:lnTo>
                <a:lnTo>
                  <a:pt x="50634" y="638791"/>
                </a:lnTo>
                <a:lnTo>
                  <a:pt x="23602" y="603916"/>
                </a:lnTo>
                <a:lnTo>
                  <a:pt x="6175" y="562754"/>
                </a:lnTo>
                <a:lnTo>
                  <a:pt x="0" y="516945"/>
                </a:lnTo>
                <a:lnTo>
                  <a:pt x="0" y="172315"/>
                </a:lnTo>
                <a:lnTo>
                  <a:pt x="6175" y="126507"/>
                </a:lnTo>
                <a:lnTo>
                  <a:pt x="23602" y="85344"/>
                </a:lnTo>
                <a:lnTo>
                  <a:pt x="50634" y="50469"/>
                </a:lnTo>
                <a:lnTo>
                  <a:pt x="85622" y="23526"/>
                </a:lnTo>
                <a:lnTo>
                  <a:pt x="126919" y="6155"/>
                </a:lnTo>
                <a:lnTo>
                  <a:pt x="172877" y="0"/>
                </a:lnTo>
                <a:lnTo>
                  <a:pt x="951565" y="0"/>
                </a:lnTo>
                <a:lnTo>
                  <a:pt x="997523" y="6155"/>
                </a:lnTo>
                <a:lnTo>
                  <a:pt x="1038820" y="23526"/>
                </a:lnTo>
                <a:lnTo>
                  <a:pt x="1073808" y="50469"/>
                </a:lnTo>
                <a:lnTo>
                  <a:pt x="1100840" y="85344"/>
                </a:lnTo>
                <a:lnTo>
                  <a:pt x="1118267" y="126507"/>
                </a:lnTo>
                <a:lnTo>
                  <a:pt x="1124442" y="172315"/>
                </a:lnTo>
                <a:lnTo>
                  <a:pt x="1124442" y="516945"/>
                </a:lnTo>
                <a:lnTo>
                  <a:pt x="1118267" y="562754"/>
                </a:lnTo>
                <a:lnTo>
                  <a:pt x="1100840" y="603916"/>
                </a:lnTo>
                <a:lnTo>
                  <a:pt x="1073808" y="638791"/>
                </a:lnTo>
                <a:lnTo>
                  <a:pt x="1038820" y="665734"/>
                </a:lnTo>
                <a:lnTo>
                  <a:pt x="997523" y="683105"/>
                </a:lnTo>
                <a:lnTo>
                  <a:pt x="951565" y="689261"/>
                </a:lnTo>
                <a:close/>
              </a:path>
            </a:pathLst>
          </a:custGeom>
          <a:solidFill>
            <a:srgbClr val="FFE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02216" y="2079593"/>
            <a:ext cx="801370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 spc="160">
                <a:latin typeface="Trebuchet MS"/>
                <a:cs typeface="Trebuchet MS"/>
              </a:rPr>
              <a:t>X</a:t>
            </a:r>
            <a:r>
              <a:rPr dirty="0" sz="3400" spc="240">
                <a:latin typeface="Trebuchet MS"/>
                <a:cs typeface="Trebuchet MS"/>
              </a:rPr>
              <a:t>M</a:t>
            </a:r>
            <a:r>
              <a:rPr dirty="0" sz="3400" spc="-340">
                <a:latin typeface="Trebuchet MS"/>
                <a:cs typeface="Trebuchet MS"/>
              </a:rPr>
              <a:t>L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38983" y="2200525"/>
            <a:ext cx="83756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95">
                <a:latin typeface="Trebuchet MS"/>
                <a:cs typeface="Trebuchet MS"/>
              </a:rPr>
              <a:t>J</a:t>
            </a:r>
            <a:r>
              <a:rPr dirty="0" sz="3500" spc="-10">
                <a:latin typeface="Trebuchet MS"/>
                <a:cs typeface="Trebuchet MS"/>
              </a:rPr>
              <a:t>s</a:t>
            </a:r>
            <a:r>
              <a:rPr dirty="0" sz="3500" spc="40">
                <a:latin typeface="Trebuchet MS"/>
                <a:cs typeface="Trebuchet MS"/>
              </a:rPr>
              <a:t>o</a:t>
            </a:r>
            <a:r>
              <a:rPr dirty="0" sz="3500" spc="-135">
                <a:latin typeface="Trebuchet MS"/>
                <a:cs typeface="Trebuchet MS"/>
              </a:rPr>
              <a:t>n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4953" y="8531143"/>
            <a:ext cx="8081009" cy="1397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53795" marR="5080" indent="-1141730">
              <a:lnSpc>
                <a:spcPct val="115399"/>
              </a:lnSpc>
              <a:spcBef>
                <a:spcPts val="95"/>
              </a:spcBef>
            </a:pPr>
            <a:r>
              <a:rPr dirty="0" sz="3900" spc="150">
                <a:latin typeface="Tahoma"/>
                <a:cs typeface="Tahoma"/>
              </a:rPr>
              <a:t>Bisa</a:t>
            </a:r>
            <a:r>
              <a:rPr dirty="0" sz="3900" spc="-245">
                <a:latin typeface="Tahoma"/>
                <a:cs typeface="Tahoma"/>
              </a:rPr>
              <a:t> </a:t>
            </a:r>
            <a:r>
              <a:rPr dirty="0" sz="3900" spc="165">
                <a:latin typeface="Tahoma"/>
                <a:cs typeface="Tahoma"/>
              </a:rPr>
              <a:t>dilihat</a:t>
            </a:r>
            <a:r>
              <a:rPr dirty="0" sz="3900" spc="-245">
                <a:latin typeface="Tahoma"/>
                <a:cs typeface="Tahoma"/>
              </a:rPr>
              <a:t> </a:t>
            </a:r>
            <a:r>
              <a:rPr dirty="0" sz="3900" spc="215">
                <a:latin typeface="Tahoma"/>
                <a:cs typeface="Tahoma"/>
              </a:rPr>
              <a:t>bahwa</a:t>
            </a:r>
            <a:r>
              <a:rPr dirty="0" sz="3900" spc="-240">
                <a:latin typeface="Tahoma"/>
                <a:cs typeface="Tahoma"/>
              </a:rPr>
              <a:t> </a:t>
            </a:r>
            <a:r>
              <a:rPr dirty="0" sz="3900" spc="290">
                <a:latin typeface="Tahoma"/>
                <a:cs typeface="Tahoma"/>
              </a:rPr>
              <a:t>pada</a:t>
            </a:r>
            <a:r>
              <a:rPr dirty="0" sz="3900" spc="-245">
                <a:latin typeface="Tahoma"/>
                <a:cs typeface="Tahoma"/>
              </a:rPr>
              <a:t> </a:t>
            </a:r>
            <a:r>
              <a:rPr dirty="0" sz="3900" spc="90">
                <a:latin typeface="Tahoma"/>
                <a:cs typeface="Tahoma"/>
              </a:rPr>
              <a:t>Json</a:t>
            </a:r>
            <a:r>
              <a:rPr dirty="0" sz="3900" spc="-240">
                <a:latin typeface="Tahoma"/>
                <a:cs typeface="Tahoma"/>
              </a:rPr>
              <a:t> </a:t>
            </a:r>
            <a:r>
              <a:rPr dirty="0" sz="3900" spc="185">
                <a:latin typeface="Tahoma"/>
                <a:cs typeface="Tahoma"/>
              </a:rPr>
              <a:t>tidak </a:t>
            </a:r>
            <a:r>
              <a:rPr dirty="0" sz="3900" spc="-1205">
                <a:latin typeface="Tahoma"/>
                <a:cs typeface="Tahoma"/>
              </a:rPr>
              <a:t> </a:t>
            </a:r>
            <a:r>
              <a:rPr dirty="0" sz="3900" spc="105">
                <a:latin typeface="Tahoma"/>
                <a:cs typeface="Tahoma"/>
              </a:rPr>
              <a:t>memerlukan</a:t>
            </a:r>
            <a:r>
              <a:rPr dirty="0" sz="3900" spc="-250">
                <a:latin typeface="Tahoma"/>
                <a:cs typeface="Tahoma"/>
              </a:rPr>
              <a:t> </a:t>
            </a:r>
            <a:r>
              <a:rPr dirty="0" sz="3900" spc="210">
                <a:latin typeface="Tahoma"/>
                <a:cs typeface="Tahoma"/>
              </a:rPr>
              <a:t>tag</a:t>
            </a:r>
            <a:r>
              <a:rPr dirty="0" sz="3900" spc="-250">
                <a:latin typeface="Tahoma"/>
                <a:cs typeface="Tahoma"/>
              </a:rPr>
              <a:t> </a:t>
            </a:r>
            <a:r>
              <a:rPr dirty="0" sz="3900" spc="100">
                <a:latin typeface="Tahoma"/>
                <a:cs typeface="Tahoma"/>
              </a:rPr>
              <a:t>penutup</a:t>
            </a:r>
            <a:endParaRPr sz="3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317" y="2767262"/>
            <a:ext cx="9201150" cy="58959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826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380"/>
              </a:spcBef>
            </a:pPr>
            <a:r>
              <a:rPr dirty="0" sz="3350" spc="-40">
                <a:latin typeface="Trebuchet MS"/>
                <a:cs typeface="Trebuchet MS"/>
              </a:rPr>
              <a:t>&lt;</a:t>
            </a:r>
            <a:r>
              <a:rPr dirty="0" sz="3350" spc="35">
                <a:latin typeface="Trebuchet MS"/>
                <a:cs typeface="Trebuchet MS"/>
              </a:rPr>
              <a:t>p</a:t>
            </a:r>
            <a:r>
              <a:rPr dirty="0" sz="3350" spc="-270">
                <a:latin typeface="Trebuchet MS"/>
                <a:cs typeface="Trebuchet MS"/>
              </a:rPr>
              <a:t>r</a:t>
            </a:r>
            <a:r>
              <a:rPr dirty="0" sz="3350" spc="35">
                <a:latin typeface="Trebuchet MS"/>
                <a:cs typeface="Trebuchet MS"/>
              </a:rPr>
              <a:t>o</a:t>
            </a:r>
            <a:r>
              <a:rPr dirty="0" sz="3350" spc="35">
                <a:latin typeface="Trebuchet MS"/>
                <a:cs typeface="Trebuchet MS"/>
              </a:rPr>
              <a:t>d</a:t>
            </a:r>
            <a:r>
              <a:rPr dirty="0" sz="3350" spc="-135">
                <a:latin typeface="Trebuchet MS"/>
                <a:cs typeface="Trebuchet MS"/>
              </a:rPr>
              <a:t>u</a:t>
            </a:r>
            <a:r>
              <a:rPr dirty="0" sz="3350" spc="75">
                <a:latin typeface="Trebuchet MS"/>
                <a:cs typeface="Trebuchet MS"/>
              </a:rPr>
              <a:t>c</a:t>
            </a:r>
            <a:r>
              <a:rPr dirty="0" sz="3350" spc="-235">
                <a:latin typeface="Trebuchet MS"/>
                <a:cs typeface="Trebuchet MS"/>
              </a:rPr>
              <a:t>t</a:t>
            </a:r>
            <a:r>
              <a:rPr dirty="0" sz="3350" spc="-260">
                <a:latin typeface="Trebuchet MS"/>
                <a:cs typeface="Trebuchet MS"/>
              </a:rPr>
              <a:t>l</a:t>
            </a:r>
            <a:r>
              <a:rPr dirty="0" sz="3350" spc="-195">
                <a:latin typeface="Trebuchet MS"/>
                <a:cs typeface="Trebuchet MS"/>
              </a:rPr>
              <a:t>i</a:t>
            </a:r>
            <a:r>
              <a:rPr dirty="0" sz="3350" spc="-20">
                <a:latin typeface="Trebuchet MS"/>
                <a:cs typeface="Trebuchet MS"/>
              </a:rPr>
              <a:t>s</a:t>
            </a:r>
            <a:r>
              <a:rPr dirty="0" sz="3350" spc="-235">
                <a:latin typeface="Trebuchet MS"/>
                <a:cs typeface="Trebuchet MS"/>
              </a:rPr>
              <a:t>t</a:t>
            </a:r>
            <a:r>
              <a:rPr dirty="0" sz="3350" spc="-195">
                <a:latin typeface="Trebuchet MS"/>
                <a:cs typeface="Trebuchet MS"/>
              </a:rPr>
              <a:t>i</a:t>
            </a:r>
            <a:r>
              <a:rPr dirty="0" sz="3350" spc="-135">
                <a:latin typeface="Trebuchet MS"/>
                <a:cs typeface="Trebuchet MS"/>
              </a:rPr>
              <a:t>n</a:t>
            </a:r>
            <a:r>
              <a:rPr dirty="0" sz="3350" spc="245">
                <a:latin typeface="Trebuchet MS"/>
                <a:cs typeface="Trebuchet MS"/>
              </a:rPr>
              <a:t>g</a:t>
            </a:r>
            <a:r>
              <a:rPr dirty="0" sz="3350" spc="-110">
                <a:latin typeface="Trebuchet MS"/>
                <a:cs typeface="Trebuchet MS"/>
              </a:rPr>
              <a:t> </a:t>
            </a:r>
            <a:r>
              <a:rPr dirty="0" sz="3350" spc="-235">
                <a:latin typeface="Trebuchet MS"/>
                <a:cs typeface="Trebuchet MS"/>
              </a:rPr>
              <a:t>t</a:t>
            </a:r>
            <a:r>
              <a:rPr dirty="0" sz="3350" spc="-195">
                <a:latin typeface="Trebuchet MS"/>
                <a:cs typeface="Trebuchet MS"/>
              </a:rPr>
              <a:t>i</a:t>
            </a:r>
            <a:r>
              <a:rPr dirty="0" sz="3350" spc="-235">
                <a:latin typeface="Trebuchet MS"/>
                <a:cs typeface="Trebuchet MS"/>
              </a:rPr>
              <a:t>t</a:t>
            </a:r>
            <a:r>
              <a:rPr dirty="0" sz="3350" spc="-260">
                <a:latin typeface="Trebuchet MS"/>
                <a:cs typeface="Trebuchet MS"/>
              </a:rPr>
              <a:t>l</a:t>
            </a:r>
            <a:r>
              <a:rPr dirty="0" sz="3350" spc="-10">
                <a:latin typeface="Trebuchet MS"/>
                <a:cs typeface="Trebuchet MS"/>
              </a:rPr>
              <a:t>e</a:t>
            </a:r>
            <a:r>
              <a:rPr dirty="0" sz="3350" spc="-345">
                <a:latin typeface="Trebuchet MS"/>
                <a:cs typeface="Trebuchet MS"/>
              </a:rPr>
              <a:t>:</a:t>
            </a:r>
            <a:r>
              <a:rPr dirty="0" sz="3350" spc="-555">
                <a:latin typeface="Trebuchet MS"/>
                <a:cs typeface="Trebuchet MS"/>
              </a:rPr>
              <a:t>”</a:t>
            </a:r>
            <a:r>
              <a:rPr dirty="0" sz="3350" spc="105">
                <a:latin typeface="Trebuchet MS"/>
                <a:cs typeface="Trebuchet MS"/>
              </a:rPr>
              <a:t>D</a:t>
            </a:r>
            <a:r>
              <a:rPr dirty="0" sz="3350" spc="140">
                <a:latin typeface="Trebuchet MS"/>
                <a:cs typeface="Trebuchet MS"/>
              </a:rPr>
              <a:t>a</a:t>
            </a:r>
            <a:r>
              <a:rPr dirty="0" sz="3350" spc="-105">
                <a:latin typeface="Trebuchet MS"/>
                <a:cs typeface="Trebuchet MS"/>
              </a:rPr>
              <a:t>f</a:t>
            </a:r>
            <a:r>
              <a:rPr dirty="0" sz="3350" spc="-235">
                <a:latin typeface="Trebuchet MS"/>
                <a:cs typeface="Trebuchet MS"/>
              </a:rPr>
              <a:t>t</a:t>
            </a:r>
            <a:r>
              <a:rPr dirty="0" sz="3350" spc="140">
                <a:latin typeface="Trebuchet MS"/>
                <a:cs typeface="Trebuchet MS"/>
              </a:rPr>
              <a:t>a</a:t>
            </a:r>
            <a:r>
              <a:rPr dirty="0" sz="3350" spc="-265">
                <a:latin typeface="Trebuchet MS"/>
                <a:cs typeface="Trebuchet MS"/>
              </a:rPr>
              <a:t>r</a:t>
            </a:r>
            <a:r>
              <a:rPr dirty="0" sz="3350" spc="-110">
                <a:latin typeface="Trebuchet MS"/>
                <a:cs typeface="Trebuchet MS"/>
              </a:rPr>
              <a:t> </a:t>
            </a:r>
            <a:r>
              <a:rPr dirty="0" sz="3350" spc="-105">
                <a:latin typeface="Trebuchet MS"/>
                <a:cs typeface="Trebuchet MS"/>
              </a:rPr>
              <a:t>P</a:t>
            </a:r>
            <a:r>
              <a:rPr dirty="0" sz="3350" spc="-270">
                <a:latin typeface="Trebuchet MS"/>
                <a:cs typeface="Trebuchet MS"/>
              </a:rPr>
              <a:t>r</a:t>
            </a:r>
            <a:r>
              <a:rPr dirty="0" sz="3350" spc="35">
                <a:latin typeface="Trebuchet MS"/>
                <a:cs typeface="Trebuchet MS"/>
              </a:rPr>
              <a:t>o</a:t>
            </a:r>
            <a:r>
              <a:rPr dirty="0" sz="3350" spc="35">
                <a:latin typeface="Trebuchet MS"/>
                <a:cs typeface="Trebuchet MS"/>
              </a:rPr>
              <a:t>d</a:t>
            </a:r>
            <a:r>
              <a:rPr dirty="0" sz="3350" spc="-135">
                <a:latin typeface="Trebuchet MS"/>
                <a:cs typeface="Trebuchet MS"/>
              </a:rPr>
              <a:t>u</a:t>
            </a:r>
            <a:r>
              <a:rPr dirty="0" sz="3350" spc="-285">
                <a:latin typeface="Trebuchet MS"/>
                <a:cs typeface="Trebuchet MS"/>
              </a:rPr>
              <a:t>k</a:t>
            </a:r>
            <a:r>
              <a:rPr dirty="0" sz="3350" spc="-110">
                <a:latin typeface="Trebuchet MS"/>
                <a:cs typeface="Trebuchet MS"/>
              </a:rPr>
              <a:t> </a:t>
            </a:r>
            <a:r>
              <a:rPr dirty="0" sz="3350" spc="-105">
                <a:latin typeface="Trebuchet MS"/>
                <a:cs typeface="Trebuchet MS"/>
              </a:rPr>
              <a:t>P</a:t>
            </a:r>
            <a:r>
              <a:rPr dirty="0" sz="3350" spc="-480">
                <a:latin typeface="Trebuchet MS"/>
                <a:cs typeface="Trebuchet MS"/>
              </a:rPr>
              <a:t>T</a:t>
            </a:r>
            <a:r>
              <a:rPr dirty="0" sz="3350" spc="-345">
                <a:latin typeface="Trebuchet MS"/>
                <a:cs typeface="Trebuchet MS"/>
              </a:rPr>
              <a:t>.</a:t>
            </a:r>
            <a:r>
              <a:rPr dirty="0" sz="3350" spc="80">
                <a:latin typeface="Trebuchet MS"/>
                <a:cs typeface="Trebuchet MS"/>
              </a:rPr>
              <a:t>A</a:t>
            </a:r>
            <a:r>
              <a:rPr dirty="0" sz="3350" spc="-555">
                <a:latin typeface="Trebuchet MS"/>
                <a:cs typeface="Trebuchet MS"/>
              </a:rPr>
              <a:t>”</a:t>
            </a:r>
            <a:r>
              <a:rPr dirty="0" sz="3350" spc="-35">
                <a:latin typeface="Trebuchet MS"/>
                <a:cs typeface="Trebuchet MS"/>
              </a:rPr>
              <a:t>&gt;</a:t>
            </a:r>
            <a:endParaRPr sz="3350">
              <a:latin typeface="Trebuchet MS"/>
              <a:cs typeface="Trebuchet MS"/>
            </a:endParaRPr>
          </a:p>
          <a:p>
            <a:pPr marL="201295">
              <a:lnSpc>
                <a:spcPct val="100000"/>
              </a:lnSpc>
              <a:spcBef>
                <a:spcPts val="630"/>
              </a:spcBef>
            </a:pPr>
            <a:r>
              <a:rPr dirty="0" sz="3350" spc="-60">
                <a:latin typeface="Trebuchet MS"/>
                <a:cs typeface="Trebuchet MS"/>
              </a:rPr>
              <a:t>&lt;product&gt;</a:t>
            </a:r>
            <a:endParaRPr sz="3350">
              <a:latin typeface="Trebuchet MS"/>
              <a:cs typeface="Trebuchet MS"/>
            </a:endParaRPr>
          </a:p>
          <a:p>
            <a:pPr marL="316230">
              <a:lnSpc>
                <a:spcPct val="100000"/>
              </a:lnSpc>
              <a:spcBef>
                <a:spcPts val="630"/>
              </a:spcBef>
            </a:pPr>
            <a:r>
              <a:rPr dirty="0" sz="3350" spc="-75">
                <a:latin typeface="Trebuchet MS"/>
                <a:cs typeface="Trebuchet MS"/>
              </a:rPr>
              <a:t>&lt;nama&gt;Produk</a:t>
            </a:r>
            <a:r>
              <a:rPr dirty="0" sz="3350" spc="-130">
                <a:latin typeface="Trebuchet MS"/>
                <a:cs typeface="Trebuchet MS"/>
              </a:rPr>
              <a:t> </a:t>
            </a:r>
            <a:r>
              <a:rPr dirty="0" sz="3350" spc="-50">
                <a:latin typeface="Trebuchet MS"/>
                <a:cs typeface="Trebuchet MS"/>
              </a:rPr>
              <a:t>Pertama&lt;/nama&gt;</a:t>
            </a:r>
            <a:endParaRPr sz="3350">
              <a:latin typeface="Trebuchet MS"/>
              <a:cs typeface="Trebuchet MS"/>
            </a:endParaRPr>
          </a:p>
          <a:p>
            <a:pPr marL="86360" marR="277495" indent="238760">
              <a:lnSpc>
                <a:spcPts val="4650"/>
              </a:lnSpc>
              <a:spcBef>
                <a:spcPts val="259"/>
              </a:spcBef>
            </a:pPr>
            <a:r>
              <a:rPr dirty="0" sz="3350" spc="-100">
                <a:latin typeface="Trebuchet MS"/>
                <a:cs typeface="Trebuchet MS"/>
              </a:rPr>
              <a:t>&lt;deskripsi&gt;Produk</a:t>
            </a:r>
            <a:r>
              <a:rPr dirty="0" sz="3350" spc="-55">
                <a:latin typeface="Trebuchet MS"/>
                <a:cs typeface="Trebuchet MS"/>
              </a:rPr>
              <a:t> </a:t>
            </a:r>
            <a:r>
              <a:rPr dirty="0" sz="3350" spc="-60">
                <a:latin typeface="Trebuchet MS"/>
                <a:cs typeface="Trebuchet MS"/>
              </a:rPr>
              <a:t>pertama</a:t>
            </a:r>
            <a:r>
              <a:rPr dirty="0" sz="3350" spc="-55">
                <a:latin typeface="Trebuchet MS"/>
                <a:cs typeface="Trebuchet MS"/>
              </a:rPr>
              <a:t> </a:t>
            </a:r>
            <a:r>
              <a:rPr dirty="0" sz="3350" spc="-95">
                <a:latin typeface="Trebuchet MS"/>
                <a:cs typeface="Trebuchet MS"/>
              </a:rPr>
              <a:t>meningkatkan</a:t>
            </a:r>
            <a:r>
              <a:rPr dirty="0" sz="3350" spc="-55">
                <a:latin typeface="Trebuchet MS"/>
                <a:cs typeface="Trebuchet MS"/>
              </a:rPr>
              <a:t> </a:t>
            </a:r>
            <a:r>
              <a:rPr dirty="0" sz="3350" spc="20">
                <a:latin typeface="Trebuchet MS"/>
                <a:cs typeface="Trebuchet MS"/>
              </a:rPr>
              <a:t>daya </a:t>
            </a:r>
            <a:r>
              <a:rPr dirty="0" sz="3350" spc="-994">
                <a:latin typeface="Trebuchet MS"/>
                <a:cs typeface="Trebuchet MS"/>
              </a:rPr>
              <a:t> </a:t>
            </a:r>
            <a:r>
              <a:rPr dirty="0" sz="3350" spc="-45">
                <a:latin typeface="Trebuchet MS"/>
                <a:cs typeface="Trebuchet MS"/>
              </a:rPr>
              <a:t>tahan</a:t>
            </a:r>
            <a:r>
              <a:rPr dirty="0" sz="3350" spc="-114">
                <a:latin typeface="Trebuchet MS"/>
                <a:cs typeface="Trebuchet MS"/>
              </a:rPr>
              <a:t> </a:t>
            </a:r>
            <a:r>
              <a:rPr dirty="0" sz="3350" spc="-95">
                <a:latin typeface="Trebuchet MS"/>
                <a:cs typeface="Trebuchet MS"/>
              </a:rPr>
              <a:t>tubuh&lt;/deskripsi&gt;</a:t>
            </a:r>
            <a:endParaRPr sz="3350">
              <a:latin typeface="Trebuchet MS"/>
              <a:cs typeface="Trebuchet MS"/>
            </a:endParaRPr>
          </a:p>
          <a:p>
            <a:pPr marL="316230">
              <a:lnSpc>
                <a:spcPct val="100000"/>
              </a:lnSpc>
              <a:spcBef>
                <a:spcPts val="370"/>
              </a:spcBef>
            </a:pPr>
            <a:r>
              <a:rPr dirty="0" sz="3350" spc="-40">
                <a:latin typeface="Trebuchet MS"/>
                <a:cs typeface="Trebuchet MS"/>
              </a:rPr>
              <a:t>&lt;harga&gt;Rp.</a:t>
            </a:r>
            <a:r>
              <a:rPr dirty="0" sz="3350" spc="-150">
                <a:latin typeface="Trebuchet MS"/>
                <a:cs typeface="Trebuchet MS"/>
              </a:rPr>
              <a:t> </a:t>
            </a:r>
            <a:r>
              <a:rPr dirty="0" sz="3350" spc="35">
                <a:latin typeface="Trebuchet MS"/>
                <a:cs typeface="Trebuchet MS"/>
              </a:rPr>
              <a:t>20.000&lt;/harga&gt;</a:t>
            </a:r>
            <a:endParaRPr sz="3350">
              <a:latin typeface="Trebuchet MS"/>
              <a:cs typeface="Trebuchet MS"/>
            </a:endParaRPr>
          </a:p>
          <a:p>
            <a:pPr marL="316230">
              <a:lnSpc>
                <a:spcPct val="100000"/>
              </a:lnSpc>
              <a:spcBef>
                <a:spcPts val="630"/>
              </a:spcBef>
            </a:pPr>
            <a:r>
              <a:rPr dirty="0" sz="3350" spc="-105">
                <a:latin typeface="Trebuchet MS"/>
                <a:cs typeface="Trebuchet MS"/>
              </a:rPr>
              <a:t>&lt;ongkir&gt;Rp.</a:t>
            </a:r>
            <a:r>
              <a:rPr dirty="0" sz="3350" spc="-120">
                <a:latin typeface="Trebuchet MS"/>
                <a:cs typeface="Trebuchet MS"/>
              </a:rPr>
              <a:t> </a:t>
            </a:r>
            <a:r>
              <a:rPr dirty="0" sz="3350" spc="-20">
                <a:latin typeface="Trebuchet MS"/>
                <a:cs typeface="Trebuchet MS"/>
              </a:rPr>
              <a:t>5000&lt;/ongkir&gt;</a:t>
            </a:r>
            <a:endParaRPr sz="3350">
              <a:latin typeface="Trebuchet MS"/>
              <a:cs typeface="Trebuchet MS"/>
            </a:endParaRPr>
          </a:p>
          <a:p>
            <a:pPr marL="201295">
              <a:lnSpc>
                <a:spcPct val="100000"/>
              </a:lnSpc>
              <a:spcBef>
                <a:spcPts val="630"/>
              </a:spcBef>
            </a:pPr>
            <a:r>
              <a:rPr dirty="0" sz="3350" spc="-50">
                <a:latin typeface="Trebuchet MS"/>
                <a:cs typeface="Trebuchet MS"/>
              </a:rPr>
              <a:t>&lt;/product&gt;</a:t>
            </a:r>
            <a:endParaRPr sz="3350">
              <a:latin typeface="Trebuchet MS"/>
              <a:cs typeface="Trebuchet MS"/>
            </a:endParaRPr>
          </a:p>
          <a:p>
            <a:pPr marL="86360">
              <a:lnSpc>
                <a:spcPct val="100000"/>
              </a:lnSpc>
              <a:spcBef>
                <a:spcPts val="630"/>
              </a:spcBef>
            </a:pPr>
            <a:r>
              <a:rPr dirty="0" sz="3350" spc="-75">
                <a:latin typeface="Trebuchet MS"/>
                <a:cs typeface="Trebuchet MS"/>
              </a:rPr>
              <a:t>&lt;/productlisting&gt;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93060" y="3357696"/>
            <a:ext cx="173355" cy="5321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3300" spc="50">
                <a:latin typeface="Trebuchet MS"/>
                <a:cs typeface="Trebuchet MS"/>
              </a:rPr>
              <a:t>{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20768" y="3864160"/>
            <a:ext cx="5477510" cy="1797050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85"/>
              </a:spcBef>
            </a:pPr>
            <a:r>
              <a:rPr dirty="0" sz="3300" spc="140">
                <a:latin typeface="Trebuchet MS"/>
                <a:cs typeface="Trebuchet MS"/>
              </a:rPr>
              <a:t>"</a:t>
            </a:r>
            <a:r>
              <a:rPr dirty="0" sz="3300" spc="-5">
                <a:latin typeface="Trebuchet MS"/>
                <a:cs typeface="Trebuchet MS"/>
              </a:rPr>
              <a:t>s</a:t>
            </a:r>
            <a:r>
              <a:rPr dirty="0" sz="3300" spc="155">
                <a:latin typeface="Trebuchet MS"/>
                <a:cs typeface="Trebuchet MS"/>
              </a:rPr>
              <a:t>a</a:t>
            </a:r>
            <a:r>
              <a:rPr dirty="0" sz="3300" spc="-210">
                <a:latin typeface="Trebuchet MS"/>
                <a:cs typeface="Trebuchet MS"/>
              </a:rPr>
              <a:t>mm</a:t>
            </a:r>
            <a:r>
              <a:rPr dirty="0" sz="3300" spc="-225">
                <a:latin typeface="Trebuchet MS"/>
                <a:cs typeface="Trebuchet MS"/>
              </a:rPr>
              <a:t>y</a:t>
            </a:r>
            <a:r>
              <a:rPr dirty="0" sz="3300" spc="145">
                <a:latin typeface="Trebuchet MS"/>
                <a:cs typeface="Trebuchet MS"/>
              </a:rPr>
              <a:t>"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325">
                <a:latin typeface="Trebuchet MS"/>
                <a:cs typeface="Trebuchet MS"/>
              </a:rPr>
              <a:t>: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50">
                <a:latin typeface="Trebuchet MS"/>
                <a:cs typeface="Trebuchet MS"/>
              </a:rPr>
              <a:t>{</a:t>
            </a:r>
            <a:endParaRPr sz="3300">
              <a:latin typeface="Trebuchet MS"/>
              <a:cs typeface="Trebuchet MS"/>
            </a:endParaRPr>
          </a:p>
          <a:p>
            <a:pPr marL="227329" marR="5080">
              <a:lnSpc>
                <a:spcPct val="117400"/>
              </a:lnSpc>
              <a:tabLst>
                <a:tab pos="2232660" algn="l"/>
                <a:tab pos="2517775" algn="l"/>
              </a:tabLst>
            </a:pPr>
            <a:r>
              <a:rPr dirty="0" sz="3300" spc="140">
                <a:latin typeface="Trebuchet MS"/>
                <a:cs typeface="Trebuchet MS"/>
              </a:rPr>
              <a:t>"</a:t>
            </a:r>
            <a:r>
              <a:rPr dirty="0" sz="3300" spc="-120">
                <a:latin typeface="Trebuchet MS"/>
                <a:cs typeface="Trebuchet MS"/>
              </a:rPr>
              <a:t>u</a:t>
            </a:r>
            <a:r>
              <a:rPr dirty="0" sz="3300" spc="-5">
                <a:latin typeface="Trebuchet MS"/>
                <a:cs typeface="Trebuchet MS"/>
              </a:rPr>
              <a:t>s</a:t>
            </a:r>
            <a:r>
              <a:rPr dirty="0" sz="3300" spc="5">
                <a:latin typeface="Trebuchet MS"/>
                <a:cs typeface="Trebuchet MS"/>
              </a:rPr>
              <a:t>e</a:t>
            </a:r>
            <a:r>
              <a:rPr dirty="0" sz="3300" spc="-254">
                <a:latin typeface="Trebuchet MS"/>
                <a:cs typeface="Trebuchet MS"/>
              </a:rPr>
              <a:t>r</a:t>
            </a:r>
            <a:r>
              <a:rPr dirty="0" sz="3300" spc="-120">
                <a:latin typeface="Trebuchet MS"/>
                <a:cs typeface="Trebuchet MS"/>
              </a:rPr>
              <a:t>n</a:t>
            </a:r>
            <a:r>
              <a:rPr dirty="0" sz="3300" spc="155">
                <a:latin typeface="Trebuchet MS"/>
                <a:cs typeface="Trebuchet MS"/>
              </a:rPr>
              <a:t>a</a:t>
            </a:r>
            <a:r>
              <a:rPr dirty="0" sz="3300" spc="-210">
                <a:latin typeface="Trebuchet MS"/>
                <a:cs typeface="Trebuchet MS"/>
              </a:rPr>
              <a:t>m</a:t>
            </a:r>
            <a:r>
              <a:rPr dirty="0" sz="3300" spc="5">
                <a:latin typeface="Trebuchet MS"/>
                <a:cs typeface="Trebuchet MS"/>
              </a:rPr>
              <a:t>e</a:t>
            </a:r>
            <a:r>
              <a:rPr dirty="0" sz="3300" spc="145">
                <a:latin typeface="Trebuchet MS"/>
                <a:cs typeface="Trebuchet MS"/>
              </a:rPr>
              <a:t>"</a:t>
            </a:r>
            <a:r>
              <a:rPr dirty="0" sz="3300">
                <a:latin typeface="Trebuchet MS"/>
                <a:cs typeface="Trebuchet MS"/>
              </a:rPr>
              <a:t>	</a:t>
            </a:r>
            <a:r>
              <a:rPr dirty="0" sz="3300" spc="-325">
                <a:latin typeface="Trebuchet MS"/>
                <a:cs typeface="Trebuchet MS"/>
              </a:rPr>
              <a:t>: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140">
                <a:latin typeface="Trebuchet MS"/>
                <a:cs typeface="Trebuchet MS"/>
              </a:rPr>
              <a:t>"</a:t>
            </a:r>
            <a:r>
              <a:rPr dirty="0" sz="3300" spc="315">
                <a:latin typeface="Trebuchet MS"/>
                <a:cs typeface="Trebuchet MS"/>
              </a:rPr>
              <a:t>S</a:t>
            </a:r>
            <a:r>
              <a:rPr dirty="0" sz="3300" spc="155">
                <a:latin typeface="Trebuchet MS"/>
                <a:cs typeface="Trebuchet MS"/>
              </a:rPr>
              <a:t>a</a:t>
            </a:r>
            <a:r>
              <a:rPr dirty="0" sz="3300" spc="-210">
                <a:latin typeface="Trebuchet MS"/>
                <a:cs typeface="Trebuchet MS"/>
              </a:rPr>
              <a:t>mm</a:t>
            </a:r>
            <a:r>
              <a:rPr dirty="0" sz="3300" spc="-225">
                <a:latin typeface="Trebuchet MS"/>
                <a:cs typeface="Trebuchet MS"/>
              </a:rPr>
              <a:t>y</a:t>
            </a:r>
            <a:r>
              <a:rPr dirty="0" sz="3300" spc="315">
                <a:latin typeface="Trebuchet MS"/>
                <a:cs typeface="Trebuchet MS"/>
              </a:rPr>
              <a:t>S</a:t>
            </a:r>
            <a:r>
              <a:rPr dirty="0" sz="3300" spc="-120">
                <a:latin typeface="Trebuchet MS"/>
                <a:cs typeface="Trebuchet MS"/>
              </a:rPr>
              <a:t>h</a:t>
            </a:r>
            <a:r>
              <a:rPr dirty="0" sz="3300" spc="155">
                <a:latin typeface="Trebuchet MS"/>
                <a:cs typeface="Trebuchet MS"/>
              </a:rPr>
              <a:t>a</a:t>
            </a:r>
            <a:r>
              <a:rPr dirty="0" sz="3300" spc="-254">
                <a:latin typeface="Trebuchet MS"/>
                <a:cs typeface="Trebuchet MS"/>
              </a:rPr>
              <a:t>r</a:t>
            </a:r>
            <a:r>
              <a:rPr dirty="0" sz="3300" spc="-275">
                <a:latin typeface="Trebuchet MS"/>
                <a:cs typeface="Trebuchet MS"/>
              </a:rPr>
              <a:t>k</a:t>
            </a:r>
            <a:r>
              <a:rPr dirty="0" sz="3300" spc="140">
                <a:latin typeface="Trebuchet MS"/>
                <a:cs typeface="Trebuchet MS"/>
              </a:rPr>
              <a:t>"</a:t>
            </a:r>
            <a:r>
              <a:rPr dirty="0" sz="3300" spc="-390">
                <a:latin typeface="Trebuchet MS"/>
                <a:cs typeface="Trebuchet MS"/>
              </a:rPr>
              <a:t>,  </a:t>
            </a:r>
            <a:r>
              <a:rPr dirty="0" sz="3300" spc="140">
                <a:latin typeface="Trebuchet MS"/>
                <a:cs typeface="Trebuchet MS"/>
              </a:rPr>
              <a:t>"</a:t>
            </a:r>
            <a:r>
              <a:rPr dirty="0" sz="3300" spc="-250">
                <a:latin typeface="Trebuchet MS"/>
                <a:cs typeface="Trebuchet MS"/>
              </a:rPr>
              <a:t>l</a:t>
            </a:r>
            <a:r>
              <a:rPr dirty="0" sz="3300" spc="50">
                <a:latin typeface="Trebuchet MS"/>
                <a:cs typeface="Trebuchet MS"/>
              </a:rPr>
              <a:t>o</a:t>
            </a:r>
            <a:r>
              <a:rPr dirty="0" sz="3300" spc="90">
                <a:latin typeface="Trebuchet MS"/>
                <a:cs typeface="Trebuchet MS"/>
              </a:rPr>
              <a:t>c</a:t>
            </a:r>
            <a:r>
              <a:rPr dirty="0" sz="3300" spc="155">
                <a:latin typeface="Trebuchet MS"/>
                <a:cs typeface="Trebuchet MS"/>
              </a:rPr>
              <a:t>a</a:t>
            </a:r>
            <a:r>
              <a:rPr dirty="0" sz="3300" spc="-220">
                <a:latin typeface="Trebuchet MS"/>
                <a:cs typeface="Trebuchet MS"/>
              </a:rPr>
              <a:t>t</a:t>
            </a:r>
            <a:r>
              <a:rPr dirty="0" sz="3300" spc="-185">
                <a:latin typeface="Trebuchet MS"/>
                <a:cs typeface="Trebuchet MS"/>
              </a:rPr>
              <a:t>i</a:t>
            </a:r>
            <a:r>
              <a:rPr dirty="0" sz="3300" spc="50">
                <a:latin typeface="Trebuchet MS"/>
                <a:cs typeface="Trebuchet MS"/>
              </a:rPr>
              <a:t>o</a:t>
            </a:r>
            <a:r>
              <a:rPr dirty="0" sz="3300" spc="-120">
                <a:latin typeface="Trebuchet MS"/>
                <a:cs typeface="Trebuchet MS"/>
              </a:rPr>
              <a:t>n</a:t>
            </a:r>
            <a:r>
              <a:rPr dirty="0" sz="3300" spc="145">
                <a:latin typeface="Trebuchet MS"/>
                <a:cs typeface="Trebuchet MS"/>
              </a:rPr>
              <a:t>"</a:t>
            </a:r>
            <a:r>
              <a:rPr dirty="0" sz="3300">
                <a:latin typeface="Trebuchet MS"/>
                <a:cs typeface="Trebuchet MS"/>
              </a:rPr>
              <a:t>	</a:t>
            </a:r>
            <a:r>
              <a:rPr dirty="0" sz="3300" spc="-325">
                <a:latin typeface="Trebuchet MS"/>
                <a:cs typeface="Trebuchet MS"/>
              </a:rPr>
              <a:t>: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140">
                <a:latin typeface="Trebuchet MS"/>
                <a:cs typeface="Trebuchet MS"/>
              </a:rPr>
              <a:t>"</a:t>
            </a:r>
            <a:r>
              <a:rPr dirty="0" sz="3300" spc="-195">
                <a:latin typeface="Trebuchet MS"/>
                <a:cs typeface="Trebuchet MS"/>
              </a:rPr>
              <a:t>I</a:t>
            </a:r>
            <a:r>
              <a:rPr dirty="0" sz="3300" spc="-120">
                <a:latin typeface="Trebuchet MS"/>
                <a:cs typeface="Trebuchet MS"/>
              </a:rPr>
              <a:t>n</a:t>
            </a:r>
            <a:r>
              <a:rPr dirty="0" sz="3300" spc="50">
                <a:latin typeface="Trebuchet MS"/>
                <a:cs typeface="Trebuchet MS"/>
              </a:rPr>
              <a:t>d</a:t>
            </a:r>
            <a:r>
              <a:rPr dirty="0" sz="3300" spc="-185">
                <a:latin typeface="Trebuchet MS"/>
                <a:cs typeface="Trebuchet MS"/>
              </a:rPr>
              <a:t>i</a:t>
            </a:r>
            <a:r>
              <a:rPr dirty="0" sz="3300" spc="155">
                <a:latin typeface="Trebuchet MS"/>
                <a:cs typeface="Trebuchet MS"/>
              </a:rPr>
              <a:t>a</a:t>
            </a:r>
            <a:r>
              <a:rPr dirty="0" sz="3300" spc="-114">
                <a:latin typeface="Trebuchet MS"/>
                <a:cs typeface="Trebuchet MS"/>
              </a:rPr>
              <a:t>n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390">
                <a:latin typeface="Trebuchet MS"/>
                <a:cs typeface="Trebuchet MS"/>
              </a:rPr>
              <a:t>O</a:t>
            </a:r>
            <a:r>
              <a:rPr dirty="0" sz="3300" spc="90">
                <a:latin typeface="Trebuchet MS"/>
                <a:cs typeface="Trebuchet MS"/>
              </a:rPr>
              <a:t>c</a:t>
            </a:r>
            <a:r>
              <a:rPr dirty="0" sz="3300" spc="5">
                <a:latin typeface="Trebuchet MS"/>
                <a:cs typeface="Trebuchet MS"/>
              </a:rPr>
              <a:t>e</a:t>
            </a:r>
            <a:r>
              <a:rPr dirty="0" sz="3300" spc="155">
                <a:latin typeface="Trebuchet MS"/>
                <a:cs typeface="Trebuchet MS"/>
              </a:rPr>
              <a:t>a</a:t>
            </a:r>
            <a:r>
              <a:rPr dirty="0" sz="3300" spc="-120">
                <a:latin typeface="Trebuchet MS"/>
                <a:cs typeface="Trebuchet MS"/>
              </a:rPr>
              <a:t>n</a:t>
            </a:r>
            <a:r>
              <a:rPr dirty="0" sz="3300" spc="140">
                <a:latin typeface="Trebuchet MS"/>
                <a:cs typeface="Trebuchet MS"/>
              </a:rPr>
              <a:t>"</a:t>
            </a:r>
            <a:r>
              <a:rPr dirty="0" sz="3300" spc="-445">
                <a:latin typeface="Trebuchet MS"/>
                <a:cs typeface="Trebuchet MS"/>
              </a:rPr>
              <a:t>,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20768" y="5635810"/>
            <a:ext cx="3166745" cy="1797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7329" marR="5080">
              <a:lnSpc>
                <a:spcPct val="117400"/>
              </a:lnSpc>
              <a:spcBef>
                <a:spcPts val="95"/>
              </a:spcBef>
              <a:tabLst>
                <a:tab pos="2073910" algn="l"/>
              </a:tabLst>
            </a:pPr>
            <a:r>
              <a:rPr dirty="0" sz="3300" spc="140">
                <a:latin typeface="Trebuchet MS"/>
                <a:cs typeface="Trebuchet MS"/>
              </a:rPr>
              <a:t>"</a:t>
            </a:r>
            <a:r>
              <a:rPr dirty="0" sz="3300" spc="50">
                <a:latin typeface="Trebuchet MS"/>
                <a:cs typeface="Trebuchet MS"/>
              </a:rPr>
              <a:t>o</a:t>
            </a:r>
            <a:r>
              <a:rPr dirty="0" sz="3300" spc="-120">
                <a:latin typeface="Trebuchet MS"/>
                <a:cs typeface="Trebuchet MS"/>
              </a:rPr>
              <a:t>n</a:t>
            </a:r>
            <a:r>
              <a:rPr dirty="0" sz="3300" spc="-250">
                <a:latin typeface="Trebuchet MS"/>
                <a:cs typeface="Trebuchet MS"/>
              </a:rPr>
              <a:t>l</a:t>
            </a:r>
            <a:r>
              <a:rPr dirty="0" sz="3300" spc="-185">
                <a:latin typeface="Trebuchet MS"/>
                <a:cs typeface="Trebuchet MS"/>
              </a:rPr>
              <a:t>i</a:t>
            </a:r>
            <a:r>
              <a:rPr dirty="0" sz="3300" spc="-120">
                <a:latin typeface="Trebuchet MS"/>
                <a:cs typeface="Trebuchet MS"/>
              </a:rPr>
              <a:t>n</a:t>
            </a:r>
            <a:r>
              <a:rPr dirty="0" sz="3300" spc="5">
                <a:latin typeface="Trebuchet MS"/>
                <a:cs typeface="Trebuchet MS"/>
              </a:rPr>
              <a:t>e</a:t>
            </a:r>
            <a:r>
              <a:rPr dirty="0" sz="3300" spc="145">
                <a:latin typeface="Trebuchet MS"/>
                <a:cs typeface="Trebuchet MS"/>
              </a:rPr>
              <a:t>"</a:t>
            </a:r>
            <a:r>
              <a:rPr dirty="0" sz="3300">
                <a:latin typeface="Trebuchet MS"/>
                <a:cs typeface="Trebuchet MS"/>
              </a:rPr>
              <a:t>	</a:t>
            </a:r>
            <a:r>
              <a:rPr dirty="0" sz="3300" spc="-325">
                <a:latin typeface="Trebuchet MS"/>
                <a:cs typeface="Trebuchet MS"/>
              </a:rPr>
              <a:t>: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220">
                <a:latin typeface="Trebuchet MS"/>
                <a:cs typeface="Trebuchet MS"/>
              </a:rPr>
              <a:t>t</a:t>
            </a:r>
            <a:r>
              <a:rPr dirty="0" sz="3300" spc="-254">
                <a:latin typeface="Trebuchet MS"/>
                <a:cs typeface="Trebuchet MS"/>
              </a:rPr>
              <a:t>r</a:t>
            </a:r>
            <a:r>
              <a:rPr dirty="0" sz="3300" spc="-120">
                <a:latin typeface="Trebuchet MS"/>
                <a:cs typeface="Trebuchet MS"/>
              </a:rPr>
              <a:t>u</a:t>
            </a:r>
            <a:r>
              <a:rPr dirty="0" sz="3300" spc="5">
                <a:latin typeface="Trebuchet MS"/>
                <a:cs typeface="Trebuchet MS"/>
              </a:rPr>
              <a:t>e</a:t>
            </a:r>
            <a:r>
              <a:rPr dirty="0" sz="3300" spc="-390">
                <a:latin typeface="Trebuchet MS"/>
                <a:cs typeface="Trebuchet MS"/>
              </a:rPr>
              <a:t>,  </a:t>
            </a:r>
            <a:r>
              <a:rPr dirty="0" sz="3300" spc="140">
                <a:latin typeface="Trebuchet MS"/>
                <a:cs typeface="Trebuchet MS"/>
              </a:rPr>
              <a:t>"</a:t>
            </a:r>
            <a:r>
              <a:rPr dirty="0" sz="3300" spc="-95">
                <a:latin typeface="Trebuchet MS"/>
                <a:cs typeface="Trebuchet MS"/>
              </a:rPr>
              <a:t>f</a:t>
            </a:r>
            <a:r>
              <a:rPr dirty="0" sz="3300" spc="50">
                <a:latin typeface="Trebuchet MS"/>
                <a:cs typeface="Trebuchet MS"/>
              </a:rPr>
              <a:t>o</a:t>
            </a:r>
            <a:r>
              <a:rPr dirty="0" sz="3300" spc="-250">
                <a:latin typeface="Trebuchet MS"/>
                <a:cs typeface="Trebuchet MS"/>
              </a:rPr>
              <a:t>ll</a:t>
            </a:r>
            <a:r>
              <a:rPr dirty="0" sz="3300" spc="50">
                <a:latin typeface="Trebuchet MS"/>
                <a:cs typeface="Trebuchet MS"/>
              </a:rPr>
              <a:t>o</a:t>
            </a:r>
            <a:r>
              <a:rPr dirty="0" sz="3300" spc="-55">
                <a:latin typeface="Trebuchet MS"/>
                <a:cs typeface="Trebuchet MS"/>
              </a:rPr>
              <a:t>w</a:t>
            </a:r>
            <a:r>
              <a:rPr dirty="0" sz="3300" spc="5">
                <a:latin typeface="Trebuchet MS"/>
                <a:cs typeface="Trebuchet MS"/>
              </a:rPr>
              <a:t>e</a:t>
            </a:r>
            <a:r>
              <a:rPr dirty="0" sz="3300" spc="-254">
                <a:latin typeface="Trebuchet MS"/>
                <a:cs typeface="Trebuchet MS"/>
              </a:rPr>
              <a:t>r</a:t>
            </a:r>
            <a:r>
              <a:rPr dirty="0" sz="3300" spc="-5">
                <a:latin typeface="Trebuchet MS"/>
                <a:cs typeface="Trebuchet MS"/>
              </a:rPr>
              <a:t>s</a:t>
            </a:r>
            <a:r>
              <a:rPr dirty="0" sz="3300" spc="145">
                <a:latin typeface="Trebuchet MS"/>
                <a:cs typeface="Trebuchet MS"/>
              </a:rPr>
              <a:t>"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325">
                <a:latin typeface="Trebuchet MS"/>
                <a:cs typeface="Trebuchet MS"/>
              </a:rPr>
              <a:t>: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35">
                <a:latin typeface="Trebuchet MS"/>
                <a:cs typeface="Trebuchet MS"/>
              </a:rPr>
              <a:t>9</a:t>
            </a:r>
            <a:r>
              <a:rPr dirty="0" sz="3300" spc="10">
                <a:latin typeface="Trebuchet MS"/>
                <a:cs typeface="Trebuchet MS"/>
              </a:rPr>
              <a:t>8</a:t>
            </a:r>
            <a:r>
              <a:rPr dirty="0" sz="3300" spc="-95">
                <a:latin typeface="Trebuchet MS"/>
                <a:cs typeface="Trebuchet MS"/>
              </a:rPr>
              <a:t>7</a:t>
            </a:r>
            <a:endParaRPr sz="3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dirty="0" sz="3300" spc="-200">
                <a:latin typeface="Trebuchet MS"/>
                <a:cs typeface="Trebuchet MS"/>
              </a:rPr>
              <a:t>},</a:t>
            </a:r>
            <a:endParaRPr sz="3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91324" y="521533"/>
            <a:ext cx="5105400" cy="9258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900" spc="-170"/>
              <a:t>Kelebihan</a:t>
            </a:r>
            <a:r>
              <a:rPr dirty="0" sz="5900" spc="-240"/>
              <a:t> </a:t>
            </a:r>
            <a:r>
              <a:rPr dirty="0" sz="5900" spc="90"/>
              <a:t>JSON</a:t>
            </a:r>
            <a:endParaRPr sz="5900"/>
          </a:p>
        </p:txBody>
      </p:sp>
      <p:sp>
        <p:nvSpPr>
          <p:cNvPr id="4" name="object 4"/>
          <p:cNvSpPr txBox="1"/>
          <p:nvPr/>
        </p:nvSpPr>
        <p:spPr>
          <a:xfrm>
            <a:off x="1171990" y="2303324"/>
            <a:ext cx="15942944" cy="6940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7620">
              <a:lnSpc>
                <a:spcPct val="117900"/>
              </a:lnSpc>
              <a:spcBef>
                <a:spcPts val="90"/>
              </a:spcBef>
            </a:pPr>
            <a:r>
              <a:rPr dirty="0" sz="3500" spc="-55">
                <a:latin typeface="Trebuchet MS"/>
                <a:cs typeface="Trebuchet MS"/>
              </a:rPr>
              <a:t>Walaupun </a:t>
            </a:r>
            <a:r>
              <a:rPr dirty="0" sz="3500" spc="45">
                <a:latin typeface="Trebuchet MS"/>
                <a:cs typeface="Trebuchet MS"/>
              </a:rPr>
              <a:t>XML </a:t>
            </a:r>
            <a:r>
              <a:rPr dirty="0" sz="3500">
                <a:latin typeface="Trebuchet MS"/>
                <a:cs typeface="Trebuchet MS"/>
              </a:rPr>
              <a:t>sudah </a:t>
            </a:r>
            <a:r>
              <a:rPr dirty="0" sz="3500" spc="-110">
                <a:latin typeface="Trebuchet MS"/>
                <a:cs typeface="Trebuchet MS"/>
              </a:rPr>
              <a:t>sejak</a:t>
            </a:r>
            <a:r>
              <a:rPr dirty="0" sz="3500" spc="-105">
                <a:latin typeface="Trebuchet MS"/>
                <a:cs typeface="Trebuchet MS"/>
              </a:rPr>
              <a:t> </a:t>
            </a:r>
            <a:r>
              <a:rPr dirty="0" sz="3500" spc="-30">
                <a:latin typeface="Trebuchet MS"/>
                <a:cs typeface="Trebuchet MS"/>
              </a:rPr>
              <a:t>lama dipakai </a:t>
            </a:r>
            <a:r>
              <a:rPr dirty="0" sz="3500" spc="-15">
                <a:latin typeface="Trebuchet MS"/>
                <a:cs typeface="Trebuchet MS"/>
              </a:rPr>
              <a:t>dalam </a:t>
            </a:r>
            <a:r>
              <a:rPr dirty="0" sz="3500" spc="-95">
                <a:latin typeface="Trebuchet MS"/>
                <a:cs typeface="Trebuchet MS"/>
              </a:rPr>
              <a:t>format</a:t>
            </a:r>
            <a:r>
              <a:rPr dirty="0" sz="3500" spc="-90">
                <a:latin typeface="Trebuchet MS"/>
                <a:cs typeface="Trebuchet MS"/>
              </a:rPr>
              <a:t> </a:t>
            </a:r>
            <a:r>
              <a:rPr dirty="0" sz="3500" spc="-100">
                <a:latin typeface="Trebuchet MS"/>
                <a:cs typeface="Trebuchet MS"/>
              </a:rPr>
              <a:t>transfer</a:t>
            </a:r>
            <a:r>
              <a:rPr dirty="0" sz="3500" spc="-95">
                <a:latin typeface="Trebuchet MS"/>
                <a:cs typeface="Trebuchet MS"/>
              </a:rPr>
              <a:t> </a:t>
            </a:r>
            <a:r>
              <a:rPr dirty="0" sz="3500" spc="-60">
                <a:latin typeface="Trebuchet MS"/>
                <a:cs typeface="Trebuchet MS"/>
              </a:rPr>
              <a:t>data, </a:t>
            </a:r>
            <a:r>
              <a:rPr dirty="0" sz="3500" spc="-80">
                <a:latin typeface="Trebuchet MS"/>
                <a:cs typeface="Trebuchet MS"/>
              </a:rPr>
              <a:t>namun </a:t>
            </a:r>
            <a:r>
              <a:rPr dirty="0" sz="3500" spc="-75">
                <a:latin typeface="Trebuchet MS"/>
                <a:cs typeface="Trebuchet MS"/>
              </a:rPr>
              <a:t> </a:t>
            </a:r>
            <a:r>
              <a:rPr dirty="0" sz="3500" spc="35">
                <a:latin typeface="Trebuchet MS"/>
                <a:cs typeface="Trebuchet MS"/>
              </a:rPr>
              <a:t>beberapa </a:t>
            </a:r>
            <a:r>
              <a:rPr dirty="0" sz="3500" spc="-80">
                <a:latin typeface="Trebuchet MS"/>
                <a:cs typeface="Trebuchet MS"/>
              </a:rPr>
              <a:t>tahun </a:t>
            </a:r>
            <a:r>
              <a:rPr dirty="0" sz="3500" spc="-185">
                <a:latin typeface="Trebuchet MS"/>
                <a:cs typeface="Trebuchet MS"/>
              </a:rPr>
              <a:t>terakhir, </a:t>
            </a:r>
            <a:r>
              <a:rPr dirty="0" sz="3500" spc="70">
                <a:latin typeface="Trebuchet MS"/>
                <a:cs typeface="Trebuchet MS"/>
              </a:rPr>
              <a:t>JSON </a:t>
            </a:r>
            <a:r>
              <a:rPr dirty="0" sz="3500">
                <a:latin typeface="Trebuchet MS"/>
                <a:cs typeface="Trebuchet MS"/>
              </a:rPr>
              <a:t>menggeser </a:t>
            </a:r>
            <a:r>
              <a:rPr dirty="0" sz="3500" spc="-45">
                <a:latin typeface="Trebuchet MS"/>
                <a:cs typeface="Trebuchet MS"/>
              </a:rPr>
              <a:t>posisi </a:t>
            </a:r>
            <a:r>
              <a:rPr dirty="0" sz="3500" spc="-55">
                <a:latin typeface="Trebuchet MS"/>
                <a:cs typeface="Trebuchet MS"/>
              </a:rPr>
              <a:t>XML. </a:t>
            </a:r>
            <a:r>
              <a:rPr dirty="0" sz="3500" spc="-85">
                <a:latin typeface="Trebuchet MS"/>
                <a:cs typeface="Trebuchet MS"/>
              </a:rPr>
              <a:t>Kelebihan </a:t>
            </a:r>
            <a:r>
              <a:rPr dirty="0" sz="3500" spc="70">
                <a:latin typeface="Trebuchet MS"/>
                <a:cs typeface="Trebuchet MS"/>
              </a:rPr>
              <a:t>JSON </a:t>
            </a:r>
            <a:r>
              <a:rPr dirty="0" sz="3500" spc="-55">
                <a:latin typeface="Trebuchet MS"/>
                <a:cs typeface="Trebuchet MS"/>
              </a:rPr>
              <a:t>dari </a:t>
            </a:r>
            <a:r>
              <a:rPr dirty="0" sz="3500" spc="45">
                <a:latin typeface="Trebuchet MS"/>
                <a:cs typeface="Trebuchet MS"/>
              </a:rPr>
              <a:t>XML </a:t>
            </a:r>
            <a:r>
              <a:rPr dirty="0" sz="3500" spc="50">
                <a:latin typeface="Trebuchet MS"/>
                <a:cs typeface="Trebuchet MS"/>
              </a:rPr>
              <a:t> </a:t>
            </a:r>
            <a:r>
              <a:rPr dirty="0" sz="3500" spc="35">
                <a:latin typeface="Trebuchet MS"/>
                <a:cs typeface="Trebuchet MS"/>
              </a:rPr>
              <a:t>adalah</a:t>
            </a:r>
            <a:r>
              <a:rPr dirty="0" sz="3500" spc="-105">
                <a:latin typeface="Trebuchet MS"/>
                <a:cs typeface="Trebuchet MS"/>
              </a:rPr>
              <a:t> </a:t>
            </a:r>
            <a:r>
              <a:rPr dirty="0" sz="3500" spc="-55">
                <a:latin typeface="Trebuchet MS"/>
                <a:cs typeface="Trebuchet MS"/>
              </a:rPr>
              <a:t>sbb:</a:t>
            </a:r>
            <a:endParaRPr sz="3500">
              <a:latin typeface="Trebuchet MS"/>
              <a:cs typeface="Trebuchet MS"/>
            </a:endParaRPr>
          </a:p>
          <a:p>
            <a:pPr algn="just" marL="12700" marR="11430">
              <a:lnSpc>
                <a:spcPts val="4950"/>
              </a:lnSpc>
              <a:spcBef>
                <a:spcPts val="290"/>
              </a:spcBef>
              <a:buSzPct val="97142"/>
              <a:buAutoNum type="arabicPeriod"/>
              <a:tabLst>
                <a:tab pos="262890" algn="l"/>
              </a:tabLst>
            </a:pPr>
            <a:r>
              <a:rPr dirty="0" sz="3500" spc="-110">
                <a:latin typeface="Trebuchet MS"/>
                <a:cs typeface="Trebuchet MS"/>
              </a:rPr>
              <a:t>Ukuran </a:t>
            </a:r>
            <a:r>
              <a:rPr dirty="0" sz="3500" spc="-100">
                <a:latin typeface="Trebuchet MS"/>
                <a:cs typeface="Trebuchet MS"/>
              </a:rPr>
              <a:t>lebih </a:t>
            </a:r>
            <a:r>
              <a:rPr dirty="0" sz="3500" spc="-125">
                <a:latin typeface="Trebuchet MS"/>
                <a:cs typeface="Trebuchet MS"/>
              </a:rPr>
              <a:t>kecil </a:t>
            </a:r>
            <a:r>
              <a:rPr dirty="0" sz="3500">
                <a:latin typeface="Trebuchet MS"/>
                <a:cs typeface="Trebuchet MS"/>
              </a:rPr>
              <a:t>dibanding </a:t>
            </a:r>
            <a:r>
              <a:rPr dirty="0" sz="3500" spc="-85">
                <a:latin typeface="Trebuchet MS"/>
                <a:cs typeface="Trebuchet MS"/>
              </a:rPr>
              <a:t>XML, </a:t>
            </a:r>
            <a:r>
              <a:rPr dirty="0" sz="3500" spc="-75">
                <a:latin typeface="Trebuchet MS"/>
                <a:cs typeface="Trebuchet MS"/>
              </a:rPr>
              <a:t>efeknya </a:t>
            </a:r>
            <a:r>
              <a:rPr dirty="0" sz="3500" spc="-100">
                <a:latin typeface="Trebuchet MS"/>
                <a:cs typeface="Trebuchet MS"/>
              </a:rPr>
              <a:t>transfer </a:t>
            </a:r>
            <a:r>
              <a:rPr dirty="0" sz="3500" spc="45">
                <a:latin typeface="Trebuchet MS"/>
                <a:cs typeface="Trebuchet MS"/>
              </a:rPr>
              <a:t>data </a:t>
            </a:r>
            <a:r>
              <a:rPr dirty="0" sz="3500" spc="-100">
                <a:latin typeface="Trebuchet MS"/>
                <a:cs typeface="Trebuchet MS"/>
              </a:rPr>
              <a:t>lebih </a:t>
            </a:r>
            <a:r>
              <a:rPr dirty="0" sz="3500" spc="25">
                <a:latin typeface="Trebuchet MS"/>
                <a:cs typeface="Trebuchet MS"/>
              </a:rPr>
              <a:t>cepat </a:t>
            </a:r>
            <a:r>
              <a:rPr dirty="0" sz="3500" spc="40">
                <a:latin typeface="Trebuchet MS"/>
                <a:cs typeface="Trebuchet MS"/>
              </a:rPr>
              <a:t>dan </a:t>
            </a:r>
            <a:r>
              <a:rPr dirty="0" sz="3500" spc="-100">
                <a:latin typeface="Trebuchet MS"/>
                <a:cs typeface="Trebuchet MS"/>
              </a:rPr>
              <a:t>lebih </a:t>
            </a:r>
            <a:r>
              <a:rPr dirty="0" sz="3500" spc="-95">
                <a:latin typeface="Trebuchet MS"/>
                <a:cs typeface="Trebuchet MS"/>
              </a:rPr>
              <a:t> </a:t>
            </a:r>
            <a:r>
              <a:rPr dirty="0" sz="3500" spc="-75">
                <a:latin typeface="Trebuchet MS"/>
                <a:cs typeface="Trebuchet MS"/>
              </a:rPr>
              <a:t>hemat</a:t>
            </a:r>
            <a:r>
              <a:rPr dirty="0" sz="3500" spc="-100">
                <a:latin typeface="Trebuchet MS"/>
                <a:cs typeface="Trebuchet MS"/>
              </a:rPr>
              <a:t> </a:t>
            </a:r>
            <a:r>
              <a:rPr dirty="0" sz="3500" spc="-105">
                <a:latin typeface="Trebuchet MS"/>
                <a:cs typeface="Trebuchet MS"/>
              </a:rPr>
              <a:t>resource,</a:t>
            </a:r>
            <a:r>
              <a:rPr dirty="0" sz="3500" spc="-100">
                <a:latin typeface="Trebuchet MS"/>
                <a:cs typeface="Trebuchet MS"/>
              </a:rPr>
              <a:t> </a:t>
            </a:r>
            <a:r>
              <a:rPr dirty="0" sz="3500" spc="-90">
                <a:latin typeface="Trebuchet MS"/>
                <a:cs typeface="Trebuchet MS"/>
              </a:rPr>
              <a:t>terutama</a:t>
            </a:r>
            <a:r>
              <a:rPr dirty="0" sz="3500" spc="-100">
                <a:latin typeface="Trebuchet MS"/>
                <a:cs typeface="Trebuchet MS"/>
              </a:rPr>
              <a:t> </a:t>
            </a:r>
            <a:r>
              <a:rPr dirty="0" sz="3500" spc="-40">
                <a:latin typeface="Trebuchet MS"/>
                <a:cs typeface="Trebuchet MS"/>
              </a:rPr>
              <a:t>bandwidth</a:t>
            </a:r>
            <a:endParaRPr sz="3500">
              <a:latin typeface="Trebuchet MS"/>
              <a:cs typeface="Trebuchet MS"/>
            </a:endParaRPr>
          </a:p>
          <a:p>
            <a:pPr algn="just" marL="12700" marR="5080">
              <a:lnSpc>
                <a:spcPts val="4950"/>
              </a:lnSpc>
              <a:buSzPct val="97142"/>
              <a:buAutoNum type="arabicPeriod"/>
              <a:tabLst>
                <a:tab pos="410209" algn="l"/>
              </a:tabLst>
            </a:pPr>
            <a:r>
              <a:rPr dirty="0" sz="3500" spc="70">
                <a:latin typeface="Trebuchet MS"/>
                <a:cs typeface="Trebuchet MS"/>
              </a:rPr>
              <a:t>JSON </a:t>
            </a:r>
            <a:r>
              <a:rPr dirty="0" sz="3500" spc="35">
                <a:latin typeface="Trebuchet MS"/>
                <a:cs typeface="Trebuchet MS"/>
              </a:rPr>
              <a:t>adalah </a:t>
            </a:r>
            <a:r>
              <a:rPr dirty="0" sz="3500" spc="-95">
                <a:latin typeface="Trebuchet MS"/>
                <a:cs typeface="Trebuchet MS"/>
              </a:rPr>
              <a:t>format </a:t>
            </a:r>
            <a:r>
              <a:rPr dirty="0" sz="3500" spc="45">
                <a:latin typeface="Trebuchet MS"/>
                <a:cs typeface="Trebuchet MS"/>
              </a:rPr>
              <a:t>data </a:t>
            </a:r>
            <a:r>
              <a:rPr dirty="0" sz="3500" spc="70">
                <a:latin typeface="Trebuchet MS"/>
                <a:cs typeface="Trebuchet MS"/>
              </a:rPr>
              <a:t>bawaan </a:t>
            </a:r>
            <a:r>
              <a:rPr dirty="0" sz="3500" spc="-65">
                <a:latin typeface="Trebuchet MS"/>
                <a:cs typeface="Trebuchet MS"/>
              </a:rPr>
              <a:t>di </a:t>
            </a:r>
            <a:r>
              <a:rPr dirty="0" sz="3500" spc="-114">
                <a:latin typeface="Trebuchet MS"/>
                <a:cs typeface="Trebuchet MS"/>
              </a:rPr>
              <a:t>Javascript, </a:t>
            </a:r>
            <a:r>
              <a:rPr dirty="0" sz="3500" spc="-100">
                <a:latin typeface="Trebuchet MS"/>
                <a:cs typeface="Trebuchet MS"/>
              </a:rPr>
              <a:t>artinya </a:t>
            </a:r>
            <a:r>
              <a:rPr dirty="0" sz="3500" spc="-229">
                <a:latin typeface="Trebuchet MS"/>
                <a:cs typeface="Trebuchet MS"/>
              </a:rPr>
              <a:t>jike </a:t>
            </a:r>
            <a:r>
              <a:rPr dirty="0" sz="3500" spc="45">
                <a:latin typeface="Trebuchet MS"/>
                <a:cs typeface="Trebuchet MS"/>
              </a:rPr>
              <a:t>data </a:t>
            </a:r>
            <a:r>
              <a:rPr dirty="0" sz="3500" spc="-55">
                <a:latin typeface="Trebuchet MS"/>
                <a:cs typeface="Trebuchet MS"/>
              </a:rPr>
              <a:t>dari </a:t>
            </a:r>
            <a:r>
              <a:rPr dirty="0" sz="3500" spc="-120">
                <a:latin typeface="Trebuchet MS"/>
                <a:cs typeface="Trebuchet MS"/>
              </a:rPr>
              <a:t>server </a:t>
            </a:r>
            <a:r>
              <a:rPr dirty="0" sz="3500" spc="-65">
                <a:latin typeface="Trebuchet MS"/>
                <a:cs typeface="Trebuchet MS"/>
              </a:rPr>
              <a:t>di </a:t>
            </a:r>
            <a:r>
              <a:rPr dirty="0" sz="3500" spc="-60">
                <a:latin typeface="Trebuchet MS"/>
                <a:cs typeface="Trebuchet MS"/>
              </a:rPr>
              <a:t> </a:t>
            </a:r>
            <a:r>
              <a:rPr dirty="0" sz="3500" spc="-229">
                <a:latin typeface="Trebuchet MS"/>
                <a:cs typeface="Trebuchet MS"/>
              </a:rPr>
              <a:t>kirim</a:t>
            </a:r>
            <a:r>
              <a:rPr dirty="0" sz="3500" spc="-225">
                <a:latin typeface="Trebuchet MS"/>
                <a:cs typeface="Trebuchet MS"/>
              </a:rPr>
              <a:t> </a:t>
            </a:r>
            <a:r>
              <a:rPr dirty="0" sz="3500" spc="-135">
                <a:latin typeface="Trebuchet MS"/>
                <a:cs typeface="Trebuchet MS"/>
              </a:rPr>
              <a:t>ke</a:t>
            </a:r>
            <a:r>
              <a:rPr dirty="0" sz="3500" spc="-130">
                <a:latin typeface="Trebuchet MS"/>
                <a:cs typeface="Trebuchet MS"/>
              </a:rPr>
              <a:t> </a:t>
            </a:r>
            <a:r>
              <a:rPr dirty="0" sz="3500" spc="-114">
                <a:latin typeface="Trebuchet MS"/>
                <a:cs typeface="Trebuchet MS"/>
              </a:rPr>
              <a:t>client</a:t>
            </a:r>
            <a:r>
              <a:rPr dirty="0" sz="3500" spc="-110">
                <a:latin typeface="Trebuchet MS"/>
                <a:cs typeface="Trebuchet MS"/>
              </a:rPr>
              <a:t> </a:t>
            </a:r>
            <a:r>
              <a:rPr dirty="0" sz="3500" spc="-465">
                <a:latin typeface="Trebuchet MS"/>
                <a:cs typeface="Trebuchet MS"/>
              </a:rPr>
              <a:t>,</a:t>
            </a:r>
            <a:r>
              <a:rPr dirty="0" sz="3500" spc="125">
                <a:latin typeface="Trebuchet MS"/>
                <a:cs typeface="Trebuchet MS"/>
              </a:rPr>
              <a:t> </a:t>
            </a:r>
            <a:r>
              <a:rPr dirty="0" sz="3500" spc="40">
                <a:latin typeface="Trebuchet MS"/>
                <a:cs typeface="Trebuchet MS"/>
              </a:rPr>
              <a:t>dan </a:t>
            </a:r>
            <a:r>
              <a:rPr dirty="0" sz="3500" spc="-114">
                <a:latin typeface="Trebuchet MS"/>
                <a:cs typeface="Trebuchet MS"/>
              </a:rPr>
              <a:t>client</a:t>
            </a:r>
            <a:r>
              <a:rPr dirty="0" sz="3500" spc="-110">
                <a:latin typeface="Trebuchet MS"/>
                <a:cs typeface="Trebuchet MS"/>
              </a:rPr>
              <a:t> </a:t>
            </a:r>
            <a:r>
              <a:rPr dirty="0" sz="3500" spc="-5">
                <a:latin typeface="Trebuchet MS"/>
                <a:cs typeface="Trebuchet MS"/>
              </a:rPr>
              <a:t>menggunakan </a:t>
            </a:r>
            <a:r>
              <a:rPr dirty="0" sz="3500" spc="-120">
                <a:latin typeface="Trebuchet MS"/>
                <a:cs typeface="Trebuchet MS"/>
              </a:rPr>
              <a:t>javascript,</a:t>
            </a:r>
            <a:r>
              <a:rPr dirty="0" sz="3500" spc="-114">
                <a:latin typeface="Trebuchet MS"/>
                <a:cs typeface="Trebuchet MS"/>
              </a:rPr>
              <a:t> </a:t>
            </a:r>
            <a:r>
              <a:rPr dirty="0" sz="3500" spc="-35">
                <a:latin typeface="Trebuchet MS"/>
                <a:cs typeface="Trebuchet MS"/>
              </a:rPr>
              <a:t>maka</a:t>
            </a:r>
            <a:r>
              <a:rPr dirty="0" sz="3500" spc="-30">
                <a:latin typeface="Trebuchet MS"/>
                <a:cs typeface="Trebuchet MS"/>
              </a:rPr>
              <a:t> </a:t>
            </a:r>
            <a:r>
              <a:rPr dirty="0" sz="3500" spc="-95">
                <a:latin typeface="Trebuchet MS"/>
                <a:cs typeface="Trebuchet MS"/>
              </a:rPr>
              <a:t>tidak</a:t>
            </a:r>
            <a:r>
              <a:rPr dirty="0" sz="3500" spc="-90">
                <a:latin typeface="Trebuchet MS"/>
                <a:cs typeface="Trebuchet MS"/>
              </a:rPr>
              <a:t> </a:t>
            </a:r>
            <a:r>
              <a:rPr dirty="0" sz="3500" spc="-114">
                <a:latin typeface="Trebuchet MS"/>
                <a:cs typeface="Trebuchet MS"/>
              </a:rPr>
              <a:t>perlu</a:t>
            </a:r>
            <a:r>
              <a:rPr dirty="0" sz="3500" spc="-110">
                <a:latin typeface="Trebuchet MS"/>
                <a:cs typeface="Trebuchet MS"/>
              </a:rPr>
              <a:t> </a:t>
            </a:r>
            <a:r>
              <a:rPr dirty="0" sz="3500" spc="-140">
                <a:latin typeface="Trebuchet MS"/>
                <a:cs typeface="Trebuchet MS"/>
              </a:rPr>
              <a:t>library </a:t>
            </a:r>
            <a:r>
              <a:rPr dirty="0" sz="3500" spc="-135">
                <a:latin typeface="Trebuchet MS"/>
                <a:cs typeface="Trebuchet MS"/>
              </a:rPr>
              <a:t> </a:t>
            </a:r>
            <a:r>
              <a:rPr dirty="0" sz="3500" spc="-229">
                <a:latin typeface="Trebuchet MS"/>
                <a:cs typeface="Trebuchet MS"/>
              </a:rPr>
              <a:t>t</a:t>
            </a:r>
            <a:r>
              <a:rPr dirty="0" sz="3500" spc="170">
                <a:latin typeface="Trebuchet MS"/>
                <a:cs typeface="Trebuchet MS"/>
              </a:rPr>
              <a:t>a</a:t>
            </a:r>
            <a:r>
              <a:rPr dirty="0" sz="3500" spc="-215">
                <a:latin typeface="Trebuchet MS"/>
                <a:cs typeface="Trebuchet MS"/>
              </a:rPr>
              <a:t>m</a:t>
            </a:r>
            <a:r>
              <a:rPr dirty="0" sz="3500" spc="60">
                <a:latin typeface="Trebuchet MS"/>
                <a:cs typeface="Trebuchet MS"/>
              </a:rPr>
              <a:t>b</a:t>
            </a:r>
            <a:r>
              <a:rPr dirty="0" sz="3500" spc="170">
                <a:latin typeface="Trebuchet MS"/>
                <a:cs typeface="Trebuchet MS"/>
              </a:rPr>
              <a:t>a</a:t>
            </a:r>
            <a:r>
              <a:rPr dirty="0" sz="3500" spc="-120">
                <a:latin typeface="Trebuchet MS"/>
                <a:cs typeface="Trebuchet MS"/>
              </a:rPr>
              <a:t>h</a:t>
            </a:r>
            <a:r>
              <a:rPr dirty="0" sz="3500" spc="170">
                <a:latin typeface="Trebuchet MS"/>
                <a:cs typeface="Trebuchet MS"/>
              </a:rPr>
              <a:t>a</a:t>
            </a:r>
            <a:r>
              <a:rPr dirty="0" sz="3500" spc="-114">
                <a:latin typeface="Trebuchet MS"/>
                <a:cs typeface="Trebuchet MS"/>
              </a:rPr>
              <a:t>n</a:t>
            </a:r>
            <a:r>
              <a:rPr dirty="0" sz="3500" spc="-100">
                <a:latin typeface="Trebuchet MS"/>
                <a:cs typeface="Trebuchet MS"/>
              </a:rPr>
              <a:t> </a:t>
            </a:r>
            <a:r>
              <a:rPr dirty="0" sz="3500" spc="-120">
                <a:latin typeface="Trebuchet MS"/>
                <a:cs typeface="Trebuchet MS"/>
              </a:rPr>
              <a:t>un</a:t>
            </a:r>
            <a:r>
              <a:rPr dirty="0" sz="3500" spc="-229">
                <a:latin typeface="Trebuchet MS"/>
                <a:cs typeface="Trebuchet MS"/>
              </a:rPr>
              <a:t>t</a:t>
            </a:r>
            <a:r>
              <a:rPr dirty="0" sz="3500" spc="-120">
                <a:latin typeface="Trebuchet MS"/>
                <a:cs typeface="Trebuchet MS"/>
              </a:rPr>
              <a:t>u</a:t>
            </a:r>
            <a:r>
              <a:rPr dirty="0" sz="3500" spc="-280">
                <a:latin typeface="Trebuchet MS"/>
                <a:cs typeface="Trebuchet MS"/>
              </a:rPr>
              <a:t>k</a:t>
            </a:r>
            <a:r>
              <a:rPr dirty="0" sz="3500" spc="-100">
                <a:latin typeface="Trebuchet MS"/>
                <a:cs typeface="Trebuchet MS"/>
              </a:rPr>
              <a:t> </a:t>
            </a:r>
            <a:r>
              <a:rPr dirty="0" sz="3500" spc="-215">
                <a:latin typeface="Trebuchet MS"/>
                <a:cs typeface="Trebuchet MS"/>
              </a:rPr>
              <a:t>m</a:t>
            </a:r>
            <a:r>
              <a:rPr dirty="0" sz="3500" spc="10">
                <a:latin typeface="Trebuchet MS"/>
                <a:cs typeface="Trebuchet MS"/>
              </a:rPr>
              <a:t>e</a:t>
            </a:r>
            <a:r>
              <a:rPr dirty="0" sz="3500" spc="-215">
                <a:latin typeface="Trebuchet MS"/>
                <a:cs typeface="Trebuchet MS"/>
              </a:rPr>
              <a:t>m</a:t>
            </a:r>
            <a:r>
              <a:rPr dirty="0" sz="3500" spc="60">
                <a:latin typeface="Trebuchet MS"/>
                <a:cs typeface="Trebuchet MS"/>
              </a:rPr>
              <a:t>p</a:t>
            </a:r>
            <a:r>
              <a:rPr dirty="0" sz="3500" spc="-265">
                <a:latin typeface="Trebuchet MS"/>
                <a:cs typeface="Trebuchet MS"/>
              </a:rPr>
              <a:t>r</a:t>
            </a:r>
            <a:r>
              <a:rPr dirty="0" sz="3500" spc="60">
                <a:latin typeface="Trebuchet MS"/>
                <a:cs typeface="Trebuchet MS"/>
              </a:rPr>
              <a:t>o</a:t>
            </a:r>
            <a:r>
              <a:rPr dirty="0" sz="3500">
                <a:latin typeface="Trebuchet MS"/>
                <a:cs typeface="Trebuchet MS"/>
              </a:rPr>
              <a:t>s</a:t>
            </a:r>
            <a:r>
              <a:rPr dirty="0" sz="3500" spc="10">
                <a:latin typeface="Trebuchet MS"/>
                <a:cs typeface="Trebuchet MS"/>
              </a:rPr>
              <a:t>e</a:t>
            </a:r>
            <a:r>
              <a:rPr dirty="0" sz="3500">
                <a:latin typeface="Trebuchet MS"/>
                <a:cs typeface="Trebuchet MS"/>
              </a:rPr>
              <a:t>s</a:t>
            </a:r>
            <a:r>
              <a:rPr dirty="0" sz="3500" spc="-120">
                <a:latin typeface="Trebuchet MS"/>
                <a:cs typeface="Trebuchet MS"/>
              </a:rPr>
              <a:t>n</a:t>
            </a:r>
            <a:r>
              <a:rPr dirty="0" sz="3500" spc="-229">
                <a:latin typeface="Trebuchet MS"/>
                <a:cs typeface="Trebuchet MS"/>
              </a:rPr>
              <a:t>y</a:t>
            </a:r>
            <a:r>
              <a:rPr dirty="0" sz="3500" spc="175">
                <a:latin typeface="Trebuchet MS"/>
                <a:cs typeface="Trebuchet MS"/>
              </a:rPr>
              <a:t>a</a:t>
            </a:r>
            <a:endParaRPr sz="3500">
              <a:latin typeface="Trebuchet MS"/>
              <a:cs typeface="Trebuchet MS"/>
            </a:endParaRPr>
          </a:p>
          <a:p>
            <a:pPr algn="just" marL="366395" indent="-354330">
              <a:lnSpc>
                <a:spcPct val="100000"/>
              </a:lnSpc>
              <a:spcBef>
                <a:spcPts val="459"/>
              </a:spcBef>
              <a:buSzPct val="97142"/>
              <a:buAutoNum type="arabicPeriod"/>
              <a:tabLst>
                <a:tab pos="367030" algn="l"/>
              </a:tabLst>
            </a:pPr>
            <a:r>
              <a:rPr dirty="0" sz="3500" spc="10">
                <a:latin typeface="Trebuchet MS"/>
                <a:cs typeface="Trebuchet MS"/>
              </a:rPr>
              <a:t>Dibanding</a:t>
            </a:r>
            <a:r>
              <a:rPr dirty="0" sz="3500" spc="-110">
                <a:latin typeface="Trebuchet MS"/>
                <a:cs typeface="Trebuchet MS"/>
              </a:rPr>
              <a:t> </a:t>
            </a:r>
            <a:r>
              <a:rPr dirty="0" sz="3500" spc="-85">
                <a:latin typeface="Trebuchet MS"/>
                <a:cs typeface="Trebuchet MS"/>
              </a:rPr>
              <a:t>XML,</a:t>
            </a:r>
            <a:r>
              <a:rPr dirty="0" sz="3500" spc="-105">
                <a:latin typeface="Trebuchet MS"/>
                <a:cs typeface="Trebuchet MS"/>
              </a:rPr>
              <a:t> </a:t>
            </a:r>
            <a:r>
              <a:rPr dirty="0" sz="3500" spc="-95">
                <a:latin typeface="Trebuchet MS"/>
                <a:cs typeface="Trebuchet MS"/>
              </a:rPr>
              <a:t>format</a:t>
            </a:r>
            <a:r>
              <a:rPr dirty="0" sz="3500" spc="-105">
                <a:latin typeface="Trebuchet MS"/>
                <a:cs typeface="Trebuchet MS"/>
              </a:rPr>
              <a:t> </a:t>
            </a:r>
            <a:r>
              <a:rPr dirty="0" sz="3500" spc="70">
                <a:latin typeface="Trebuchet MS"/>
                <a:cs typeface="Trebuchet MS"/>
              </a:rPr>
              <a:t>JSON</a:t>
            </a:r>
            <a:r>
              <a:rPr dirty="0" sz="3500" spc="-105">
                <a:latin typeface="Trebuchet MS"/>
                <a:cs typeface="Trebuchet MS"/>
              </a:rPr>
              <a:t> </a:t>
            </a:r>
            <a:r>
              <a:rPr dirty="0" sz="3500" spc="-100">
                <a:latin typeface="Trebuchet MS"/>
                <a:cs typeface="Trebuchet MS"/>
              </a:rPr>
              <a:t>lebih</a:t>
            </a:r>
            <a:r>
              <a:rPr dirty="0" sz="3500" spc="-105">
                <a:latin typeface="Trebuchet MS"/>
                <a:cs typeface="Trebuchet MS"/>
              </a:rPr>
              <a:t> </a:t>
            </a:r>
            <a:r>
              <a:rPr dirty="0" sz="3500" spc="-40">
                <a:latin typeface="Trebuchet MS"/>
                <a:cs typeface="Trebuchet MS"/>
              </a:rPr>
              <a:t>sederhana.</a:t>
            </a:r>
            <a:endParaRPr sz="3500">
              <a:latin typeface="Trebuchet MS"/>
              <a:cs typeface="Trebuchet MS"/>
            </a:endParaRPr>
          </a:p>
          <a:p>
            <a:pPr algn="just" marL="12700" marR="8255">
              <a:lnSpc>
                <a:spcPts val="4950"/>
              </a:lnSpc>
              <a:spcBef>
                <a:spcPts val="105"/>
              </a:spcBef>
              <a:buSzPct val="97142"/>
              <a:buAutoNum type="arabicPeriod"/>
              <a:tabLst>
                <a:tab pos="405765" algn="l"/>
              </a:tabLst>
            </a:pPr>
            <a:r>
              <a:rPr dirty="0" sz="3500" spc="-140">
                <a:latin typeface="Trebuchet MS"/>
                <a:cs typeface="Trebuchet MS"/>
              </a:rPr>
              <a:t>library</a:t>
            </a:r>
            <a:r>
              <a:rPr dirty="0" sz="3500" spc="-135">
                <a:latin typeface="Trebuchet MS"/>
                <a:cs typeface="Trebuchet MS"/>
              </a:rPr>
              <a:t> </a:t>
            </a:r>
            <a:r>
              <a:rPr dirty="0" sz="3500" spc="70">
                <a:latin typeface="Trebuchet MS"/>
                <a:cs typeface="Trebuchet MS"/>
              </a:rPr>
              <a:t>JSON</a:t>
            </a:r>
            <a:r>
              <a:rPr dirty="0" sz="3500" spc="75">
                <a:latin typeface="Trebuchet MS"/>
                <a:cs typeface="Trebuchet MS"/>
              </a:rPr>
              <a:t> </a:t>
            </a:r>
            <a:r>
              <a:rPr dirty="0" sz="3500" spc="135">
                <a:latin typeface="Trebuchet MS"/>
                <a:cs typeface="Trebuchet MS"/>
              </a:rPr>
              <a:t>ada</a:t>
            </a:r>
            <a:r>
              <a:rPr dirty="0" sz="3500" spc="140">
                <a:latin typeface="Trebuchet MS"/>
                <a:cs typeface="Trebuchet MS"/>
              </a:rPr>
              <a:t> </a:t>
            </a:r>
            <a:r>
              <a:rPr dirty="0" sz="3500" spc="-65">
                <a:latin typeface="Trebuchet MS"/>
                <a:cs typeface="Trebuchet MS"/>
              </a:rPr>
              <a:t>di</a:t>
            </a:r>
            <a:r>
              <a:rPr dirty="0" sz="3500" spc="-60">
                <a:latin typeface="Trebuchet MS"/>
                <a:cs typeface="Trebuchet MS"/>
              </a:rPr>
              <a:t> </a:t>
            </a:r>
            <a:r>
              <a:rPr dirty="0" sz="3500" spc="-30">
                <a:latin typeface="Trebuchet MS"/>
                <a:cs typeface="Trebuchet MS"/>
              </a:rPr>
              <a:t>setiap</a:t>
            </a:r>
            <a:r>
              <a:rPr dirty="0" sz="3500" spc="-25">
                <a:latin typeface="Trebuchet MS"/>
                <a:cs typeface="Trebuchet MS"/>
              </a:rPr>
              <a:t> </a:t>
            </a:r>
            <a:r>
              <a:rPr dirty="0" sz="3500" spc="75">
                <a:latin typeface="Trebuchet MS"/>
                <a:cs typeface="Trebuchet MS"/>
              </a:rPr>
              <a:t>bahasa</a:t>
            </a:r>
            <a:r>
              <a:rPr dirty="0" sz="3500" spc="80">
                <a:latin typeface="Trebuchet MS"/>
                <a:cs typeface="Trebuchet MS"/>
              </a:rPr>
              <a:t> </a:t>
            </a:r>
            <a:r>
              <a:rPr dirty="0" sz="3500" spc="-30">
                <a:latin typeface="Trebuchet MS"/>
                <a:cs typeface="Trebuchet MS"/>
              </a:rPr>
              <a:t>pemrograman</a:t>
            </a:r>
            <a:r>
              <a:rPr dirty="0" sz="3500" spc="-25">
                <a:latin typeface="Trebuchet MS"/>
                <a:cs typeface="Trebuchet MS"/>
              </a:rPr>
              <a:t> </a:t>
            </a:r>
            <a:r>
              <a:rPr dirty="0" sz="3500" spc="40">
                <a:latin typeface="Trebuchet MS"/>
                <a:cs typeface="Trebuchet MS"/>
              </a:rPr>
              <a:t>sehingga</a:t>
            </a:r>
            <a:r>
              <a:rPr dirty="0" sz="3500" spc="45">
                <a:latin typeface="Trebuchet MS"/>
                <a:cs typeface="Trebuchet MS"/>
              </a:rPr>
              <a:t> </a:t>
            </a:r>
            <a:r>
              <a:rPr dirty="0" sz="3500" spc="-65">
                <a:latin typeface="Trebuchet MS"/>
                <a:cs typeface="Trebuchet MS"/>
              </a:rPr>
              <a:t>memudahkan </a:t>
            </a:r>
            <a:r>
              <a:rPr dirty="0" sz="3500" spc="-60">
                <a:latin typeface="Trebuchet MS"/>
                <a:cs typeface="Trebuchet MS"/>
              </a:rPr>
              <a:t> </a:t>
            </a:r>
            <a:r>
              <a:rPr dirty="0" sz="3500" spc="-50">
                <a:latin typeface="Trebuchet MS"/>
                <a:cs typeface="Trebuchet MS"/>
              </a:rPr>
              <a:t>programer</a:t>
            </a:r>
            <a:r>
              <a:rPr dirty="0" sz="3500" spc="-100">
                <a:latin typeface="Trebuchet MS"/>
                <a:cs typeface="Trebuchet MS"/>
              </a:rPr>
              <a:t> </a:t>
            </a:r>
            <a:r>
              <a:rPr dirty="0" sz="3500" spc="25">
                <a:latin typeface="Trebuchet MS"/>
                <a:cs typeface="Trebuchet MS"/>
              </a:rPr>
              <a:t>yang</a:t>
            </a:r>
            <a:r>
              <a:rPr dirty="0" sz="3500" spc="-100">
                <a:latin typeface="Trebuchet MS"/>
                <a:cs typeface="Trebuchet MS"/>
              </a:rPr>
              <a:t> </a:t>
            </a:r>
            <a:r>
              <a:rPr dirty="0" sz="3500" spc="15">
                <a:latin typeface="Trebuchet MS"/>
                <a:cs typeface="Trebuchet MS"/>
              </a:rPr>
              <a:t>berbeda</a:t>
            </a:r>
            <a:r>
              <a:rPr dirty="0" sz="3500" spc="-100">
                <a:latin typeface="Trebuchet MS"/>
                <a:cs typeface="Trebuchet MS"/>
              </a:rPr>
              <a:t> </a:t>
            </a:r>
            <a:r>
              <a:rPr dirty="0" sz="3500" spc="75">
                <a:latin typeface="Trebuchet MS"/>
                <a:cs typeface="Trebuchet MS"/>
              </a:rPr>
              <a:t>bahasa</a:t>
            </a:r>
            <a:r>
              <a:rPr dirty="0" sz="3500" spc="-100">
                <a:latin typeface="Trebuchet MS"/>
                <a:cs typeface="Trebuchet MS"/>
              </a:rPr>
              <a:t> </a:t>
            </a:r>
            <a:r>
              <a:rPr dirty="0" sz="3500" spc="-55">
                <a:latin typeface="Trebuchet MS"/>
                <a:cs typeface="Trebuchet MS"/>
              </a:rPr>
              <a:t>pemrograman.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918" y="625442"/>
            <a:ext cx="10868025" cy="7467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700" spc="-175"/>
              <a:t>File</a:t>
            </a:r>
            <a:r>
              <a:rPr dirty="0" sz="4700" spc="-145"/>
              <a:t> </a:t>
            </a:r>
            <a:r>
              <a:rPr dirty="0" sz="4700" spc="85"/>
              <a:t>JSON</a:t>
            </a:r>
            <a:r>
              <a:rPr dirty="0" sz="4700" spc="-140"/>
              <a:t> </a:t>
            </a:r>
            <a:r>
              <a:rPr dirty="0" sz="4700" spc="-210"/>
              <a:t>terdiri</a:t>
            </a:r>
            <a:r>
              <a:rPr dirty="0" sz="4700" spc="-140"/>
              <a:t> </a:t>
            </a:r>
            <a:r>
              <a:rPr dirty="0" sz="4700" spc="-80"/>
              <a:t>dari</a:t>
            </a:r>
            <a:r>
              <a:rPr dirty="0" sz="4700" spc="-140"/>
              <a:t> </a:t>
            </a:r>
            <a:r>
              <a:rPr dirty="0" sz="4700" spc="45"/>
              <a:t>beberapa</a:t>
            </a:r>
            <a:r>
              <a:rPr dirty="0" sz="4700" spc="-140"/>
              <a:t> </a:t>
            </a:r>
            <a:r>
              <a:rPr dirty="0" sz="4700" spc="-95"/>
              <a:t>komponen</a:t>
            </a:r>
            <a:endParaRPr sz="4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949" y="5154679"/>
            <a:ext cx="161925" cy="161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949" y="5859529"/>
            <a:ext cx="161925" cy="161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949" y="6564379"/>
            <a:ext cx="161925" cy="161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949" y="7974079"/>
            <a:ext cx="161925" cy="1619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10160">
              <a:lnSpc>
                <a:spcPct val="115599"/>
              </a:lnSpc>
              <a:spcBef>
                <a:spcPts val="100"/>
              </a:spcBef>
            </a:pPr>
            <a:r>
              <a:rPr dirty="0" spc="-160"/>
              <a:t>File</a:t>
            </a:r>
            <a:r>
              <a:rPr dirty="0" spc="-155"/>
              <a:t> </a:t>
            </a:r>
            <a:r>
              <a:rPr dirty="0" spc="60"/>
              <a:t>JSON</a:t>
            </a:r>
            <a:r>
              <a:rPr dirty="0" spc="65"/>
              <a:t> </a:t>
            </a:r>
            <a:r>
              <a:rPr dirty="0" spc="-185"/>
              <a:t>terdiri</a:t>
            </a:r>
            <a:r>
              <a:rPr dirty="0" spc="-180"/>
              <a:t> </a:t>
            </a:r>
            <a:r>
              <a:rPr dirty="0" spc="-80"/>
              <a:t>dari</a:t>
            </a:r>
            <a:r>
              <a:rPr dirty="0" spc="-75"/>
              <a:t> </a:t>
            </a:r>
            <a:r>
              <a:rPr dirty="0" spc="-60"/>
              <a:t>banyak</a:t>
            </a:r>
            <a:r>
              <a:rPr dirty="0" spc="-55"/>
              <a:t> </a:t>
            </a:r>
            <a:r>
              <a:rPr dirty="0" spc="-130"/>
              <a:t>komponen.</a:t>
            </a:r>
            <a:r>
              <a:rPr dirty="0" spc="-125"/>
              <a:t> </a:t>
            </a:r>
            <a:r>
              <a:rPr dirty="0" spc="-200"/>
              <a:t>Berikut</a:t>
            </a:r>
            <a:r>
              <a:rPr dirty="0" spc="-195"/>
              <a:t> </a:t>
            </a:r>
            <a:r>
              <a:rPr dirty="0" spc="20"/>
              <a:t>adalah</a:t>
            </a:r>
            <a:r>
              <a:rPr dirty="0" spc="25"/>
              <a:t> </a:t>
            </a:r>
            <a:r>
              <a:rPr dirty="0" spc="-70"/>
              <a:t>tabel</a:t>
            </a:r>
            <a:r>
              <a:rPr dirty="0" spc="-65"/>
              <a:t> </a:t>
            </a:r>
            <a:r>
              <a:rPr dirty="0" spc="10"/>
              <a:t>yang </a:t>
            </a:r>
            <a:r>
              <a:rPr dirty="0" spc="15"/>
              <a:t> </a:t>
            </a:r>
            <a:r>
              <a:rPr dirty="0" spc="-114"/>
              <a:t>mendefinisikan</a:t>
            </a:r>
            <a:r>
              <a:rPr dirty="0" spc="-110"/>
              <a:t> </a:t>
            </a:r>
            <a:r>
              <a:rPr dirty="0" spc="-95"/>
              <a:t>komponen</a:t>
            </a:r>
            <a:r>
              <a:rPr dirty="0" spc="-90"/>
              <a:t> </a:t>
            </a:r>
            <a:r>
              <a:rPr dirty="0" spc="-160"/>
              <a:t>file</a:t>
            </a:r>
            <a:r>
              <a:rPr dirty="0" spc="-155"/>
              <a:t> </a:t>
            </a:r>
            <a:r>
              <a:rPr dirty="0" spc="60"/>
              <a:t>JSON</a:t>
            </a:r>
            <a:r>
              <a:rPr dirty="0" spc="65"/>
              <a:t> </a:t>
            </a:r>
            <a:r>
              <a:rPr dirty="0" spc="25"/>
              <a:t>dan</a:t>
            </a:r>
            <a:r>
              <a:rPr dirty="0" spc="30"/>
              <a:t> </a:t>
            </a:r>
            <a:r>
              <a:rPr dirty="0" spc="-105"/>
              <a:t>deskripsinya</a:t>
            </a:r>
            <a:r>
              <a:rPr dirty="0" spc="1000"/>
              <a:t> </a:t>
            </a:r>
            <a:r>
              <a:rPr dirty="0" spc="-120"/>
              <a:t>:NoDeskripsi </a:t>
            </a:r>
            <a:r>
              <a:rPr dirty="0" spc="-114"/>
              <a:t> </a:t>
            </a:r>
            <a:r>
              <a:rPr dirty="0" spc="-95"/>
              <a:t>komponen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750"/>
          </a:p>
          <a:p>
            <a:pPr marL="876300" marR="12700">
              <a:lnSpc>
                <a:spcPct val="115599"/>
              </a:lnSpc>
              <a:tabLst>
                <a:tab pos="3571875" algn="l"/>
                <a:tab pos="5011420" algn="l"/>
                <a:tab pos="6428105" algn="l"/>
                <a:tab pos="7795895" algn="l"/>
                <a:tab pos="9108440" algn="l"/>
                <a:tab pos="10676255" algn="l"/>
                <a:tab pos="12494260" algn="l"/>
                <a:tab pos="14082394" algn="l"/>
              </a:tabLst>
            </a:pPr>
            <a:r>
              <a:rPr dirty="0" spc="-125"/>
              <a:t>Array </a:t>
            </a:r>
            <a:r>
              <a:rPr dirty="0" spc="-75"/>
              <a:t>([)Dalam</a:t>
            </a:r>
            <a:r>
              <a:rPr dirty="0" spc="-125"/>
              <a:t> </a:t>
            </a:r>
            <a:r>
              <a:rPr dirty="0" spc="-160"/>
              <a:t>file</a:t>
            </a:r>
            <a:r>
              <a:rPr dirty="0" spc="-120"/>
              <a:t> </a:t>
            </a:r>
            <a:r>
              <a:rPr dirty="0" spc="-60"/>
              <a:t>JSON,</a:t>
            </a:r>
            <a:r>
              <a:rPr dirty="0" spc="-125"/>
              <a:t> </a:t>
            </a:r>
            <a:r>
              <a:rPr dirty="0" spc="-5"/>
              <a:t>tanda</a:t>
            </a:r>
            <a:r>
              <a:rPr dirty="0" spc="-120"/>
              <a:t> </a:t>
            </a:r>
            <a:r>
              <a:rPr dirty="0" spc="-135"/>
              <a:t>kurung</a:t>
            </a:r>
            <a:r>
              <a:rPr dirty="0" spc="-125"/>
              <a:t> </a:t>
            </a:r>
            <a:r>
              <a:rPr dirty="0" spc="-180"/>
              <a:t>siku</a:t>
            </a:r>
            <a:r>
              <a:rPr dirty="0" spc="-125"/>
              <a:t> </a:t>
            </a:r>
            <a:r>
              <a:rPr dirty="0" spc="-180"/>
              <a:t>([)</a:t>
            </a:r>
            <a:r>
              <a:rPr dirty="0" spc="-120"/>
              <a:t> </a:t>
            </a:r>
            <a:r>
              <a:rPr dirty="0" spc="-160"/>
              <a:t>mewakili</a:t>
            </a:r>
            <a:r>
              <a:rPr dirty="0" spc="-125"/>
              <a:t> </a:t>
            </a:r>
            <a:r>
              <a:rPr dirty="0" spc="-200"/>
              <a:t>larik</a:t>
            </a:r>
            <a:r>
              <a:rPr dirty="0" spc="-120"/>
              <a:t> </a:t>
            </a:r>
            <a:r>
              <a:rPr dirty="0" spc="60"/>
              <a:t>JSON </a:t>
            </a:r>
            <a:r>
              <a:rPr dirty="0" spc="65"/>
              <a:t> </a:t>
            </a:r>
            <a:r>
              <a:rPr dirty="0" spc="-70"/>
              <a:t>Objek </a:t>
            </a:r>
            <a:r>
              <a:rPr dirty="0" spc="-65"/>
              <a:t>({)Dalam </a:t>
            </a:r>
            <a:r>
              <a:rPr dirty="0" spc="-160"/>
              <a:t>file </a:t>
            </a:r>
            <a:r>
              <a:rPr dirty="0" spc="-60"/>
              <a:t>JSON, </a:t>
            </a:r>
            <a:r>
              <a:rPr dirty="0" spc="-135"/>
              <a:t>kurung </a:t>
            </a:r>
            <a:r>
              <a:rPr dirty="0" spc="-120"/>
              <a:t>kurawal </a:t>
            </a:r>
            <a:r>
              <a:rPr dirty="0" spc="-145"/>
              <a:t>({) </a:t>
            </a:r>
            <a:r>
              <a:rPr dirty="0" spc="-160"/>
              <a:t>mewakili </a:t>
            </a:r>
            <a:r>
              <a:rPr dirty="0" spc="-155"/>
              <a:t>objek </a:t>
            </a:r>
            <a:r>
              <a:rPr dirty="0" spc="60"/>
              <a:t>JSON </a:t>
            </a:r>
            <a:r>
              <a:rPr dirty="0" spc="65"/>
              <a:t> </a:t>
            </a:r>
            <a:r>
              <a:rPr dirty="0" spc="-409"/>
              <a:t>K</a:t>
            </a:r>
            <a:r>
              <a:rPr dirty="0" spc="-150"/>
              <a:t>un</a:t>
            </a:r>
            <a:r>
              <a:rPr dirty="0" spc="100"/>
              <a:t>c</a:t>
            </a:r>
            <a:r>
              <a:rPr dirty="0" spc="-225"/>
              <a:t>i</a:t>
            </a:r>
            <a:r>
              <a:rPr dirty="0" spc="459"/>
              <a:t>O</a:t>
            </a:r>
            <a:r>
              <a:rPr dirty="0" spc="50"/>
              <a:t>b</a:t>
            </a:r>
            <a:r>
              <a:rPr dirty="0" spc="-530"/>
              <a:t>j</a:t>
            </a:r>
            <a:r>
              <a:rPr dirty="0" spc="-5"/>
              <a:t>e</a:t>
            </a:r>
            <a:r>
              <a:rPr dirty="0" spc="-335"/>
              <a:t>k</a:t>
            </a:r>
            <a:r>
              <a:rPr dirty="0"/>
              <a:t>	</a:t>
            </a:r>
            <a:r>
              <a:rPr dirty="0" spc="-450"/>
              <a:t>J</a:t>
            </a:r>
            <a:r>
              <a:rPr dirty="0" spc="370"/>
              <a:t>S</a:t>
            </a:r>
            <a:r>
              <a:rPr dirty="0" spc="459"/>
              <a:t>O</a:t>
            </a:r>
            <a:r>
              <a:rPr dirty="0" spc="-145"/>
              <a:t>N</a:t>
            </a:r>
            <a:r>
              <a:rPr dirty="0"/>
              <a:t>	</a:t>
            </a:r>
            <a:r>
              <a:rPr dirty="0" spc="50"/>
              <a:t>b</a:t>
            </a:r>
            <a:r>
              <a:rPr dirty="0" spc="-5"/>
              <a:t>e</a:t>
            </a:r>
            <a:r>
              <a:rPr dirty="0" spc="-315"/>
              <a:t>r</a:t>
            </a:r>
            <a:r>
              <a:rPr dirty="0" spc="-225"/>
              <a:t>i</a:t>
            </a:r>
            <a:r>
              <a:rPr dirty="0" spc="-15"/>
              <a:t>s</a:t>
            </a:r>
            <a:r>
              <a:rPr dirty="0" spc="-225"/>
              <a:t>i</a:t>
            </a:r>
            <a:r>
              <a:rPr dirty="0"/>
              <a:t>	</a:t>
            </a:r>
            <a:r>
              <a:rPr dirty="0" spc="-335"/>
              <a:t>k</a:t>
            </a:r>
            <a:r>
              <a:rPr dirty="0" spc="-150"/>
              <a:t>un</a:t>
            </a:r>
            <a:r>
              <a:rPr dirty="0" spc="100"/>
              <a:t>c</a:t>
            </a:r>
            <a:r>
              <a:rPr dirty="0" spc="-225"/>
              <a:t>i</a:t>
            </a:r>
            <a:r>
              <a:rPr dirty="0"/>
              <a:t>	</a:t>
            </a:r>
            <a:r>
              <a:rPr dirty="0" spc="-275"/>
              <a:t>y</a:t>
            </a:r>
            <a:r>
              <a:rPr dirty="0" spc="175"/>
              <a:t>a</a:t>
            </a:r>
            <a:r>
              <a:rPr dirty="0" spc="-150"/>
              <a:t>n</a:t>
            </a:r>
            <a:r>
              <a:rPr dirty="0" spc="295"/>
              <a:t>g</a:t>
            </a:r>
            <a:r>
              <a:rPr dirty="0"/>
              <a:t>	</a:t>
            </a:r>
            <a:r>
              <a:rPr dirty="0" spc="-150"/>
              <a:t>h</a:t>
            </a:r>
            <a:r>
              <a:rPr dirty="0" spc="175"/>
              <a:t>a</a:t>
            </a:r>
            <a:r>
              <a:rPr dirty="0" spc="-150"/>
              <a:t>n</a:t>
            </a:r>
            <a:r>
              <a:rPr dirty="0" spc="-275"/>
              <a:t>y</a:t>
            </a:r>
            <a:r>
              <a:rPr dirty="0" spc="175"/>
              <a:t>a</a:t>
            </a:r>
            <a:r>
              <a:rPr dirty="0"/>
              <a:t>	</a:t>
            </a:r>
            <a:r>
              <a:rPr dirty="0" spc="50"/>
              <a:t>b</a:t>
            </a:r>
            <a:r>
              <a:rPr dirty="0" spc="-5"/>
              <a:t>e</a:t>
            </a:r>
            <a:r>
              <a:rPr dirty="0" spc="-315"/>
              <a:t>r</a:t>
            </a:r>
            <a:r>
              <a:rPr dirty="0" spc="-150"/>
              <a:t>u</a:t>
            </a:r>
            <a:r>
              <a:rPr dirty="0" spc="50"/>
              <a:t>p</a:t>
            </a:r>
            <a:r>
              <a:rPr dirty="0" spc="175"/>
              <a:t>a</a:t>
            </a:r>
            <a:r>
              <a:rPr dirty="0"/>
              <a:t>	</a:t>
            </a:r>
            <a:r>
              <a:rPr dirty="0" spc="-15"/>
              <a:t>s</a:t>
            </a:r>
            <a:r>
              <a:rPr dirty="0" spc="-270"/>
              <a:t>t</a:t>
            </a:r>
            <a:r>
              <a:rPr dirty="0" spc="-315"/>
              <a:t>r</a:t>
            </a:r>
            <a:r>
              <a:rPr dirty="0" spc="-225"/>
              <a:t>i</a:t>
            </a:r>
            <a:r>
              <a:rPr dirty="0" spc="-150"/>
              <a:t>n</a:t>
            </a:r>
            <a:r>
              <a:rPr dirty="0" spc="295"/>
              <a:t>g</a:t>
            </a:r>
            <a:r>
              <a:rPr dirty="0" spc="-405"/>
              <a:t>.</a:t>
            </a:r>
            <a:r>
              <a:rPr dirty="0"/>
              <a:t>	</a:t>
            </a:r>
            <a:r>
              <a:rPr dirty="0" spc="-114"/>
              <a:t>P</a:t>
            </a:r>
            <a:r>
              <a:rPr dirty="0" spc="175"/>
              <a:t>a</a:t>
            </a:r>
            <a:r>
              <a:rPr dirty="0" spc="-15"/>
              <a:t>s</a:t>
            </a:r>
            <a:r>
              <a:rPr dirty="0" spc="175"/>
              <a:t>a</a:t>
            </a:r>
            <a:r>
              <a:rPr dirty="0" spc="-150"/>
              <a:t>n</a:t>
            </a:r>
            <a:r>
              <a:rPr dirty="0" spc="295"/>
              <a:t>g</a:t>
            </a:r>
            <a:r>
              <a:rPr dirty="0" spc="175"/>
              <a:t>a</a:t>
            </a:r>
            <a:r>
              <a:rPr dirty="0" spc="-105"/>
              <a:t>n  </a:t>
            </a:r>
            <a:r>
              <a:rPr dirty="0" spc="-150"/>
              <a:t>kunci</a:t>
            </a:r>
            <a:r>
              <a:rPr dirty="0" spc="-130"/>
              <a:t> </a:t>
            </a:r>
            <a:r>
              <a:rPr dirty="0" spc="55"/>
              <a:t>/</a:t>
            </a:r>
            <a:r>
              <a:rPr dirty="0" spc="-125"/>
              <a:t> </a:t>
            </a:r>
            <a:r>
              <a:rPr dirty="0" spc="-145"/>
              <a:t>nilai</a:t>
            </a:r>
            <a:r>
              <a:rPr dirty="0" spc="-125"/>
              <a:t> </a:t>
            </a:r>
            <a:r>
              <a:rPr dirty="0" spc="-155"/>
              <a:t>membentuk</a:t>
            </a:r>
            <a:r>
              <a:rPr dirty="0" spc="-125"/>
              <a:t> </a:t>
            </a:r>
            <a:r>
              <a:rPr dirty="0" spc="-155"/>
              <a:t>objek</a:t>
            </a:r>
            <a:r>
              <a:rPr dirty="0" spc="-125"/>
              <a:t> </a:t>
            </a:r>
            <a:r>
              <a:rPr dirty="0" spc="60"/>
              <a:t>JSON</a:t>
            </a:r>
          </a:p>
          <a:p>
            <a:pPr marL="876300" marR="5080">
              <a:lnSpc>
                <a:spcPct val="115599"/>
              </a:lnSpc>
            </a:pPr>
            <a:r>
              <a:rPr dirty="0" spc="-55"/>
              <a:t>NilaiSetiap</a:t>
            </a:r>
            <a:r>
              <a:rPr dirty="0" spc="425"/>
              <a:t> </a:t>
            </a:r>
            <a:r>
              <a:rPr dirty="0" spc="-150"/>
              <a:t>kunci</a:t>
            </a:r>
            <a:r>
              <a:rPr dirty="0" spc="430"/>
              <a:t> </a:t>
            </a:r>
            <a:r>
              <a:rPr dirty="0" spc="-229"/>
              <a:t>memiliki</a:t>
            </a:r>
            <a:r>
              <a:rPr dirty="0" spc="430"/>
              <a:t> </a:t>
            </a:r>
            <a:r>
              <a:rPr dirty="0" spc="-145"/>
              <a:t>nilai</a:t>
            </a:r>
            <a:r>
              <a:rPr dirty="0" spc="425"/>
              <a:t> </a:t>
            </a:r>
            <a:r>
              <a:rPr dirty="0" spc="10"/>
              <a:t>yang</a:t>
            </a:r>
            <a:r>
              <a:rPr dirty="0" spc="430"/>
              <a:t> </a:t>
            </a:r>
            <a:r>
              <a:rPr dirty="0" spc="-5"/>
              <a:t>bisa</a:t>
            </a:r>
            <a:r>
              <a:rPr dirty="0" spc="430"/>
              <a:t> </a:t>
            </a:r>
            <a:r>
              <a:rPr dirty="0" spc="-30"/>
              <a:t>berupa</a:t>
            </a:r>
            <a:r>
              <a:rPr dirty="0" spc="425"/>
              <a:t> </a:t>
            </a:r>
            <a:r>
              <a:rPr dirty="0" spc="-175"/>
              <a:t>string,</a:t>
            </a:r>
            <a:r>
              <a:rPr dirty="0" spc="430"/>
              <a:t> </a:t>
            </a:r>
            <a:r>
              <a:rPr dirty="0" spc="-95"/>
              <a:t>integer</a:t>
            </a:r>
            <a:r>
              <a:rPr dirty="0" spc="430"/>
              <a:t> </a:t>
            </a:r>
            <a:r>
              <a:rPr dirty="0" spc="-15"/>
              <a:t>atau </a:t>
            </a:r>
            <a:r>
              <a:rPr dirty="0" spc="-1190"/>
              <a:t> </a:t>
            </a:r>
            <a:r>
              <a:rPr dirty="0" spc="-30"/>
              <a:t>dobel</a:t>
            </a:r>
            <a:r>
              <a:rPr dirty="0" spc="-130"/>
              <a:t> </a:t>
            </a:r>
            <a:r>
              <a:rPr dirty="0" spc="-185"/>
              <a:t>dll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0175" y="630511"/>
            <a:ext cx="11348085" cy="1062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30"/>
              <a:t>Metode</a:t>
            </a:r>
            <a:r>
              <a:rPr dirty="0" sz="6800" spc="-225"/>
              <a:t> </a:t>
            </a:r>
            <a:r>
              <a:rPr dirty="0" sz="6800" spc="290"/>
              <a:t>-</a:t>
            </a:r>
            <a:r>
              <a:rPr dirty="0" sz="6800" spc="-225"/>
              <a:t> </a:t>
            </a:r>
            <a:r>
              <a:rPr dirty="0" sz="6800" spc="-130"/>
              <a:t>metode</a:t>
            </a:r>
            <a:r>
              <a:rPr dirty="0" sz="6800" spc="-225"/>
              <a:t> </a:t>
            </a:r>
            <a:r>
              <a:rPr dirty="0" sz="6800" spc="95"/>
              <a:t>JSON</a:t>
            </a:r>
            <a:r>
              <a:rPr dirty="0" sz="6800" spc="-220"/>
              <a:t> </a:t>
            </a:r>
            <a:r>
              <a:rPr dirty="0" sz="6800" spc="-170"/>
              <a:t>Parser</a:t>
            </a:r>
            <a:endParaRPr sz="6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699" y="2833366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699" y="3995415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699" y="5157465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699" y="6319515"/>
            <a:ext cx="133350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699" y="6900540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699" y="8062590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9699" y="8643615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16000" y="1942460"/>
            <a:ext cx="16436340" cy="699770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3300" spc="185">
                <a:latin typeface="Tahoma"/>
                <a:cs typeface="Tahoma"/>
              </a:rPr>
              <a:t>Metode</a:t>
            </a:r>
            <a:r>
              <a:rPr dirty="0" sz="3300" spc="-235">
                <a:latin typeface="Tahoma"/>
                <a:cs typeface="Tahoma"/>
              </a:rPr>
              <a:t> </a:t>
            </a:r>
            <a:r>
              <a:rPr dirty="0" sz="3300" spc="-20">
                <a:latin typeface="Tahoma"/>
                <a:cs typeface="Tahoma"/>
              </a:rPr>
              <a:t>&amp;</a:t>
            </a:r>
            <a:r>
              <a:rPr dirty="0" sz="3300" spc="-229">
                <a:latin typeface="Tahoma"/>
                <a:cs typeface="Tahoma"/>
              </a:rPr>
              <a:t> </a:t>
            </a:r>
            <a:r>
              <a:rPr dirty="0" sz="3300" spc="160">
                <a:latin typeface="Tahoma"/>
                <a:cs typeface="Tahoma"/>
              </a:rPr>
              <a:t>deskripsi</a:t>
            </a:r>
            <a:endParaRPr sz="3300">
              <a:latin typeface="Tahoma"/>
              <a:cs typeface="Tahoma"/>
            </a:endParaRPr>
          </a:p>
          <a:p>
            <a:pPr algn="just" marL="724535" marR="12065">
              <a:lnSpc>
                <a:spcPct val="115500"/>
              </a:lnSpc>
            </a:pPr>
            <a:r>
              <a:rPr dirty="0" sz="3300" spc="5">
                <a:latin typeface="Trebuchet MS"/>
                <a:cs typeface="Trebuchet MS"/>
              </a:rPr>
              <a:t>get </a:t>
            </a:r>
            <a:r>
              <a:rPr dirty="0" sz="3300" spc="-50">
                <a:latin typeface="Trebuchet MS"/>
                <a:cs typeface="Trebuchet MS"/>
              </a:rPr>
              <a:t>(nama </a:t>
            </a:r>
            <a:r>
              <a:rPr dirty="0" sz="3300" spc="-30">
                <a:latin typeface="Trebuchet MS"/>
                <a:cs typeface="Trebuchet MS"/>
              </a:rPr>
              <a:t>String)Metode </a:t>
            </a:r>
            <a:r>
              <a:rPr dirty="0" sz="3300" spc="-165">
                <a:latin typeface="Trebuchet MS"/>
                <a:cs typeface="Trebuchet MS"/>
              </a:rPr>
              <a:t>ini</a:t>
            </a:r>
            <a:r>
              <a:rPr dirty="0" sz="3300" spc="-160">
                <a:latin typeface="Trebuchet MS"/>
                <a:cs typeface="Trebuchet MS"/>
              </a:rPr>
              <a:t> </a:t>
            </a:r>
            <a:r>
              <a:rPr dirty="0" sz="3300" spc="-40">
                <a:latin typeface="Trebuchet MS"/>
                <a:cs typeface="Trebuchet MS"/>
              </a:rPr>
              <a:t>hanya </a:t>
            </a:r>
            <a:r>
              <a:rPr dirty="0" sz="3300" spc="-30">
                <a:latin typeface="Trebuchet MS"/>
                <a:cs typeface="Trebuchet MS"/>
              </a:rPr>
              <a:t>Mengembalikan </a:t>
            </a:r>
            <a:r>
              <a:rPr dirty="0" sz="3300" spc="-120">
                <a:latin typeface="Trebuchet MS"/>
                <a:cs typeface="Trebuchet MS"/>
              </a:rPr>
              <a:t>nilai </a:t>
            </a:r>
            <a:r>
              <a:rPr dirty="0" sz="3300" spc="-75">
                <a:latin typeface="Trebuchet MS"/>
                <a:cs typeface="Trebuchet MS"/>
              </a:rPr>
              <a:t>tetapi </a:t>
            </a:r>
            <a:r>
              <a:rPr dirty="0" sz="3300" spc="-30">
                <a:latin typeface="Trebuchet MS"/>
                <a:cs typeface="Trebuchet MS"/>
              </a:rPr>
              <a:t>dalam </a:t>
            </a:r>
            <a:r>
              <a:rPr dirty="0" sz="3300" spc="-120">
                <a:latin typeface="Trebuchet MS"/>
                <a:cs typeface="Trebuchet MS"/>
              </a:rPr>
              <a:t>bentuk </a:t>
            </a:r>
            <a:r>
              <a:rPr dirty="0" sz="3300" spc="-155">
                <a:latin typeface="Trebuchet MS"/>
                <a:cs typeface="Trebuchet MS"/>
              </a:rPr>
              <a:t>jenis </a:t>
            </a:r>
            <a:r>
              <a:rPr dirty="0" sz="3300" spc="-150">
                <a:latin typeface="Trebuchet MS"/>
                <a:cs typeface="Trebuchet MS"/>
              </a:rPr>
              <a:t> </a:t>
            </a:r>
            <a:r>
              <a:rPr dirty="0" sz="3300" spc="-60">
                <a:latin typeface="Trebuchet MS"/>
                <a:cs typeface="Trebuchet MS"/>
              </a:rPr>
              <a:t>Objek</a:t>
            </a:r>
            <a:endParaRPr sz="3300">
              <a:latin typeface="Trebuchet MS"/>
              <a:cs typeface="Trebuchet MS"/>
            </a:endParaRPr>
          </a:p>
          <a:p>
            <a:pPr algn="just" marL="724535" marR="12065">
              <a:lnSpc>
                <a:spcPct val="115500"/>
              </a:lnSpc>
            </a:pPr>
            <a:r>
              <a:rPr dirty="0" sz="3300" spc="-25">
                <a:latin typeface="Trebuchet MS"/>
                <a:cs typeface="Trebuchet MS"/>
              </a:rPr>
              <a:t>getBoolean </a:t>
            </a:r>
            <a:r>
              <a:rPr dirty="0" sz="3300" spc="-50">
                <a:latin typeface="Trebuchet MS"/>
                <a:cs typeface="Trebuchet MS"/>
              </a:rPr>
              <a:t>(nama </a:t>
            </a:r>
            <a:r>
              <a:rPr dirty="0" sz="3300" spc="-30">
                <a:latin typeface="Trebuchet MS"/>
                <a:cs typeface="Trebuchet MS"/>
              </a:rPr>
              <a:t>String)Metode </a:t>
            </a:r>
            <a:r>
              <a:rPr dirty="0" sz="3300" spc="-165">
                <a:latin typeface="Trebuchet MS"/>
                <a:cs typeface="Trebuchet MS"/>
              </a:rPr>
              <a:t>ini</a:t>
            </a:r>
            <a:r>
              <a:rPr dirty="0" sz="3300" spc="660">
                <a:latin typeface="Trebuchet MS"/>
                <a:cs typeface="Trebuchet MS"/>
              </a:rPr>
              <a:t> </a:t>
            </a:r>
            <a:r>
              <a:rPr dirty="0" sz="3300" spc="-65">
                <a:latin typeface="Trebuchet MS"/>
                <a:cs typeface="Trebuchet MS"/>
              </a:rPr>
              <a:t>mengembalikan </a:t>
            </a:r>
            <a:r>
              <a:rPr dirty="0" sz="3300" spc="-120">
                <a:latin typeface="Trebuchet MS"/>
                <a:cs typeface="Trebuchet MS"/>
              </a:rPr>
              <a:t>nilai </a:t>
            </a:r>
            <a:r>
              <a:rPr dirty="0" sz="3300" spc="-15">
                <a:latin typeface="Trebuchet MS"/>
                <a:cs typeface="Trebuchet MS"/>
              </a:rPr>
              <a:t>boolean </a:t>
            </a:r>
            <a:r>
              <a:rPr dirty="0" sz="3300" spc="10">
                <a:latin typeface="Trebuchet MS"/>
                <a:cs typeface="Trebuchet MS"/>
              </a:rPr>
              <a:t>yang </a:t>
            </a:r>
            <a:r>
              <a:rPr dirty="0" sz="3300" spc="-110">
                <a:latin typeface="Trebuchet MS"/>
                <a:cs typeface="Trebuchet MS"/>
              </a:rPr>
              <a:t>ditentukan 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85">
                <a:latin typeface="Trebuchet MS"/>
                <a:cs typeface="Trebuchet MS"/>
              </a:rPr>
              <a:t>oleh</a:t>
            </a:r>
            <a:r>
              <a:rPr dirty="0" sz="3300" spc="-110">
                <a:latin typeface="Trebuchet MS"/>
                <a:cs typeface="Trebuchet MS"/>
              </a:rPr>
              <a:t> </a:t>
            </a:r>
            <a:r>
              <a:rPr dirty="0" sz="3300" spc="-125">
                <a:latin typeface="Trebuchet MS"/>
                <a:cs typeface="Trebuchet MS"/>
              </a:rPr>
              <a:t>kunci</a:t>
            </a:r>
            <a:endParaRPr sz="3300">
              <a:latin typeface="Trebuchet MS"/>
              <a:cs typeface="Trebuchet MS"/>
            </a:endParaRPr>
          </a:p>
          <a:p>
            <a:pPr algn="just" marL="724535" marR="6350">
              <a:lnSpc>
                <a:spcPct val="115500"/>
              </a:lnSpc>
            </a:pPr>
            <a:r>
              <a:rPr dirty="0" sz="3300" spc="-20">
                <a:latin typeface="Trebuchet MS"/>
                <a:cs typeface="Trebuchet MS"/>
              </a:rPr>
              <a:t>getDouble </a:t>
            </a:r>
            <a:r>
              <a:rPr dirty="0" sz="3300" spc="-50">
                <a:latin typeface="Trebuchet MS"/>
                <a:cs typeface="Trebuchet MS"/>
              </a:rPr>
              <a:t>(Nama string)Metode </a:t>
            </a:r>
            <a:r>
              <a:rPr dirty="0" sz="3300" spc="-165">
                <a:latin typeface="Trebuchet MS"/>
                <a:cs typeface="Trebuchet MS"/>
              </a:rPr>
              <a:t>ini </a:t>
            </a:r>
            <a:r>
              <a:rPr dirty="0" sz="3300" spc="-65">
                <a:latin typeface="Trebuchet MS"/>
                <a:cs typeface="Trebuchet MS"/>
              </a:rPr>
              <a:t>mengembalikan </a:t>
            </a:r>
            <a:r>
              <a:rPr dirty="0" sz="3300" spc="-120">
                <a:latin typeface="Trebuchet MS"/>
                <a:cs typeface="Trebuchet MS"/>
              </a:rPr>
              <a:t>nilai </a:t>
            </a:r>
            <a:r>
              <a:rPr dirty="0" sz="3300" spc="90">
                <a:latin typeface="Trebuchet MS"/>
                <a:cs typeface="Trebuchet MS"/>
              </a:rPr>
              <a:t>ganda </a:t>
            </a:r>
            <a:r>
              <a:rPr dirty="0" sz="3300" spc="10">
                <a:latin typeface="Trebuchet MS"/>
                <a:cs typeface="Trebuchet MS"/>
              </a:rPr>
              <a:t>yang </a:t>
            </a:r>
            <a:r>
              <a:rPr dirty="0" sz="3300" spc="-110">
                <a:latin typeface="Trebuchet MS"/>
                <a:cs typeface="Trebuchet MS"/>
              </a:rPr>
              <a:t>ditentukan </a:t>
            </a:r>
            <a:r>
              <a:rPr dirty="0" sz="3300" spc="-85">
                <a:latin typeface="Trebuchet MS"/>
                <a:cs typeface="Trebuchet MS"/>
              </a:rPr>
              <a:t>oleh </a:t>
            </a:r>
            <a:r>
              <a:rPr dirty="0" sz="3300" spc="-80">
                <a:latin typeface="Trebuchet MS"/>
                <a:cs typeface="Trebuchet MS"/>
              </a:rPr>
              <a:t> </a:t>
            </a:r>
            <a:r>
              <a:rPr dirty="0" sz="3300" spc="-125">
                <a:latin typeface="Trebuchet MS"/>
                <a:cs typeface="Trebuchet MS"/>
              </a:rPr>
              <a:t>kunci</a:t>
            </a:r>
            <a:endParaRPr sz="3300">
              <a:latin typeface="Trebuchet MS"/>
              <a:cs typeface="Trebuchet MS"/>
            </a:endParaRPr>
          </a:p>
          <a:p>
            <a:pPr algn="just" marL="724535" marR="5080">
              <a:lnSpc>
                <a:spcPct val="115500"/>
              </a:lnSpc>
              <a:spcBef>
                <a:spcPts val="5"/>
              </a:spcBef>
            </a:pPr>
            <a:r>
              <a:rPr dirty="0" sz="3300" spc="-90">
                <a:latin typeface="Trebuchet MS"/>
                <a:cs typeface="Trebuchet MS"/>
              </a:rPr>
              <a:t>getInt </a:t>
            </a:r>
            <a:r>
              <a:rPr dirty="0" sz="3300" spc="-50">
                <a:latin typeface="Trebuchet MS"/>
                <a:cs typeface="Trebuchet MS"/>
              </a:rPr>
              <a:t>(nama </a:t>
            </a:r>
            <a:r>
              <a:rPr dirty="0" sz="3300" spc="-30">
                <a:latin typeface="Trebuchet MS"/>
                <a:cs typeface="Trebuchet MS"/>
              </a:rPr>
              <a:t>String)Metode </a:t>
            </a:r>
            <a:r>
              <a:rPr dirty="0" sz="3300" spc="-165">
                <a:latin typeface="Trebuchet MS"/>
                <a:cs typeface="Trebuchet MS"/>
              </a:rPr>
              <a:t>ini </a:t>
            </a:r>
            <a:r>
              <a:rPr dirty="0" sz="3300" spc="-65">
                <a:latin typeface="Trebuchet MS"/>
                <a:cs typeface="Trebuchet MS"/>
              </a:rPr>
              <a:t>mengembalikan </a:t>
            </a:r>
            <a:r>
              <a:rPr dirty="0" sz="3300" spc="-120">
                <a:latin typeface="Trebuchet MS"/>
                <a:cs typeface="Trebuchet MS"/>
              </a:rPr>
              <a:t>nilai </a:t>
            </a:r>
            <a:r>
              <a:rPr dirty="0" sz="3300" spc="-80">
                <a:latin typeface="Trebuchet MS"/>
                <a:cs typeface="Trebuchet MS"/>
              </a:rPr>
              <a:t>integer </a:t>
            </a:r>
            <a:r>
              <a:rPr dirty="0" sz="3300" spc="10">
                <a:latin typeface="Trebuchet MS"/>
                <a:cs typeface="Trebuchet MS"/>
              </a:rPr>
              <a:t>yang </a:t>
            </a:r>
            <a:r>
              <a:rPr dirty="0" sz="3300" spc="-110">
                <a:latin typeface="Trebuchet MS"/>
                <a:cs typeface="Trebuchet MS"/>
              </a:rPr>
              <a:t>ditentukan </a:t>
            </a:r>
            <a:r>
              <a:rPr dirty="0" sz="3300" spc="-85">
                <a:latin typeface="Trebuchet MS"/>
                <a:cs typeface="Trebuchet MS"/>
              </a:rPr>
              <a:t>oleh </a:t>
            </a:r>
            <a:r>
              <a:rPr dirty="0" sz="3300" spc="-125">
                <a:latin typeface="Trebuchet MS"/>
                <a:cs typeface="Trebuchet MS"/>
              </a:rPr>
              <a:t>kunci </a:t>
            </a:r>
            <a:r>
              <a:rPr dirty="0" sz="3300" spc="-980">
                <a:latin typeface="Trebuchet MS"/>
                <a:cs typeface="Trebuchet MS"/>
              </a:rPr>
              <a:t> </a:t>
            </a:r>
            <a:r>
              <a:rPr dirty="0" sz="3300" spc="-20">
                <a:latin typeface="Trebuchet MS"/>
                <a:cs typeface="Trebuchet MS"/>
              </a:rPr>
              <a:t>getLong </a:t>
            </a:r>
            <a:r>
              <a:rPr dirty="0" sz="3300" spc="-65">
                <a:latin typeface="Trebuchet MS"/>
                <a:cs typeface="Trebuchet MS"/>
              </a:rPr>
              <a:t>(String </a:t>
            </a:r>
            <a:r>
              <a:rPr dirty="0" sz="3300" spc="-30">
                <a:latin typeface="Trebuchet MS"/>
                <a:cs typeface="Trebuchet MS"/>
              </a:rPr>
              <a:t>name)Metode </a:t>
            </a:r>
            <a:r>
              <a:rPr dirty="0" sz="3300" spc="-165">
                <a:latin typeface="Trebuchet MS"/>
                <a:cs typeface="Trebuchet MS"/>
              </a:rPr>
              <a:t>ini </a:t>
            </a:r>
            <a:r>
              <a:rPr dirty="0" sz="3300" spc="-65">
                <a:latin typeface="Trebuchet MS"/>
                <a:cs typeface="Trebuchet MS"/>
              </a:rPr>
              <a:t>mengembalikan </a:t>
            </a:r>
            <a:r>
              <a:rPr dirty="0" sz="3300" spc="-120">
                <a:latin typeface="Trebuchet MS"/>
                <a:cs typeface="Trebuchet MS"/>
              </a:rPr>
              <a:t>nilai </a:t>
            </a:r>
            <a:r>
              <a:rPr dirty="0" sz="3300" spc="-15">
                <a:latin typeface="Trebuchet MS"/>
                <a:cs typeface="Trebuchet MS"/>
              </a:rPr>
              <a:t>panjang </a:t>
            </a:r>
            <a:r>
              <a:rPr dirty="0" sz="3300" spc="10">
                <a:latin typeface="Trebuchet MS"/>
                <a:cs typeface="Trebuchet MS"/>
              </a:rPr>
              <a:t>yang </a:t>
            </a:r>
            <a:r>
              <a:rPr dirty="0" sz="3300" spc="-110">
                <a:latin typeface="Trebuchet MS"/>
                <a:cs typeface="Trebuchet MS"/>
              </a:rPr>
              <a:t>ditentukan </a:t>
            </a:r>
            <a:r>
              <a:rPr dirty="0" sz="3300" spc="-85">
                <a:latin typeface="Trebuchet MS"/>
                <a:cs typeface="Trebuchet MS"/>
              </a:rPr>
              <a:t>oleh </a:t>
            </a:r>
            <a:r>
              <a:rPr dirty="0" sz="3300" spc="-80">
                <a:latin typeface="Trebuchet MS"/>
                <a:cs typeface="Trebuchet MS"/>
              </a:rPr>
              <a:t> </a:t>
            </a:r>
            <a:r>
              <a:rPr dirty="0" sz="3300" spc="-125">
                <a:latin typeface="Trebuchet MS"/>
                <a:cs typeface="Trebuchet MS"/>
              </a:rPr>
              <a:t>kunci</a:t>
            </a:r>
            <a:endParaRPr sz="3300">
              <a:latin typeface="Trebuchet MS"/>
              <a:cs typeface="Trebuchet MS"/>
            </a:endParaRPr>
          </a:p>
          <a:p>
            <a:pPr algn="just" marL="724535" marR="57150">
              <a:lnSpc>
                <a:spcPct val="115500"/>
              </a:lnSpc>
            </a:pPr>
            <a:r>
              <a:rPr dirty="0" sz="3300" spc="-35">
                <a:latin typeface="Trebuchet MS"/>
                <a:cs typeface="Trebuchet MS"/>
              </a:rPr>
              <a:t>panjangnya()Metode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165">
                <a:latin typeface="Trebuchet MS"/>
                <a:cs typeface="Trebuchet MS"/>
              </a:rPr>
              <a:t>ini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65">
                <a:latin typeface="Trebuchet MS"/>
                <a:cs typeface="Trebuchet MS"/>
              </a:rPr>
              <a:t>mengembalikan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170">
                <a:latin typeface="Trebuchet MS"/>
                <a:cs typeface="Trebuchet MS"/>
              </a:rPr>
              <a:t>jumlah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30">
                <a:latin typeface="Trebuchet MS"/>
                <a:cs typeface="Trebuchet MS"/>
              </a:rPr>
              <a:t>pemetaan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15">
                <a:latin typeface="Trebuchet MS"/>
                <a:cs typeface="Trebuchet MS"/>
              </a:rPr>
              <a:t>nama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40">
                <a:latin typeface="Trebuchet MS"/>
                <a:cs typeface="Trebuchet MS"/>
              </a:rPr>
              <a:t>/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120">
                <a:latin typeface="Trebuchet MS"/>
                <a:cs typeface="Trebuchet MS"/>
              </a:rPr>
              <a:t>nilai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30">
                <a:latin typeface="Trebuchet MS"/>
                <a:cs typeface="Trebuchet MS"/>
              </a:rPr>
              <a:t>dalam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125">
                <a:latin typeface="Trebuchet MS"/>
                <a:cs typeface="Trebuchet MS"/>
              </a:rPr>
              <a:t>objek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165">
                <a:latin typeface="Trebuchet MS"/>
                <a:cs typeface="Trebuchet MS"/>
              </a:rPr>
              <a:t>ini </a:t>
            </a:r>
            <a:r>
              <a:rPr dirty="0" sz="3300" spc="-980">
                <a:latin typeface="Trebuchet MS"/>
                <a:cs typeface="Trebuchet MS"/>
              </a:rPr>
              <a:t> </a:t>
            </a:r>
            <a:r>
              <a:rPr dirty="0" sz="3300" spc="-15">
                <a:latin typeface="Trebuchet MS"/>
                <a:cs typeface="Trebuchet MS"/>
              </a:rPr>
              <a:t>nama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40">
                <a:latin typeface="Trebuchet MS"/>
                <a:cs typeface="Trebuchet MS"/>
              </a:rPr>
              <a:t>()Metode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165">
                <a:latin typeface="Trebuchet MS"/>
                <a:cs typeface="Trebuchet MS"/>
              </a:rPr>
              <a:t>ini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65">
                <a:latin typeface="Trebuchet MS"/>
                <a:cs typeface="Trebuchet MS"/>
              </a:rPr>
              <a:t>mengembalikan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165">
                <a:latin typeface="Trebuchet MS"/>
                <a:cs typeface="Trebuchet MS"/>
              </a:rPr>
              <a:t>larik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10">
                <a:latin typeface="Trebuchet MS"/>
                <a:cs typeface="Trebuchet MS"/>
              </a:rPr>
              <a:t>yang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100">
                <a:latin typeface="Trebuchet MS"/>
                <a:cs typeface="Trebuchet MS"/>
              </a:rPr>
              <a:t>berisi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15">
                <a:latin typeface="Trebuchet MS"/>
                <a:cs typeface="Trebuchet MS"/>
              </a:rPr>
              <a:t>nama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95">
                <a:latin typeface="Trebuchet MS"/>
                <a:cs typeface="Trebuchet MS"/>
              </a:rPr>
              <a:t>string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30">
                <a:latin typeface="Trebuchet MS"/>
                <a:cs typeface="Trebuchet MS"/>
              </a:rPr>
              <a:t>dalam</a:t>
            </a:r>
            <a:r>
              <a:rPr dirty="0" sz="3300" spc="-100">
                <a:latin typeface="Trebuchet MS"/>
                <a:cs typeface="Trebuchet MS"/>
              </a:rPr>
              <a:t> </a:t>
            </a:r>
            <a:r>
              <a:rPr dirty="0" sz="3300" spc="-125">
                <a:latin typeface="Trebuchet MS"/>
                <a:cs typeface="Trebuchet MS"/>
              </a:rPr>
              <a:t>objek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-210">
                <a:latin typeface="Trebuchet MS"/>
                <a:cs typeface="Trebuchet MS"/>
              </a:rPr>
              <a:t>ini.</a:t>
            </a:r>
            <a:endParaRPr sz="3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543" y="2285607"/>
            <a:ext cx="152400" cy="152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543" y="8676881"/>
            <a:ext cx="152400" cy="152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5418" y="1413961"/>
            <a:ext cx="15959455" cy="874077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3300" spc="-75" b="1">
                <a:latin typeface="Tahoma"/>
                <a:cs typeface="Tahoma"/>
              </a:rPr>
              <a:t>Jackson</a:t>
            </a:r>
            <a:endParaRPr sz="3300">
              <a:latin typeface="Tahoma"/>
              <a:cs typeface="Tahoma"/>
            </a:endParaRPr>
          </a:p>
          <a:p>
            <a:pPr algn="just" marL="726440" marR="6350">
              <a:lnSpc>
                <a:spcPct val="115500"/>
              </a:lnSpc>
              <a:spcBef>
                <a:spcPts val="5"/>
              </a:spcBef>
            </a:pPr>
            <a:r>
              <a:rPr dirty="0" sz="3300" spc="15">
                <a:latin typeface="Trebuchet MS"/>
                <a:cs typeface="Trebuchet MS"/>
              </a:rPr>
              <a:t>Jackson </a:t>
            </a:r>
            <a:r>
              <a:rPr dirty="0" sz="3300" spc="95">
                <a:latin typeface="Trebuchet MS"/>
                <a:cs typeface="Trebuchet MS"/>
              </a:rPr>
              <a:t>adalah </a:t>
            </a:r>
            <a:r>
              <a:rPr dirty="0" sz="3300" spc="120">
                <a:latin typeface="Trebuchet MS"/>
                <a:cs typeface="Trebuchet MS"/>
              </a:rPr>
              <a:t>perpustakaan </a:t>
            </a:r>
            <a:r>
              <a:rPr dirty="0" sz="3300" spc="-110">
                <a:latin typeface="Trebuchet MS"/>
                <a:cs typeface="Trebuchet MS"/>
              </a:rPr>
              <a:t>Java </a:t>
            </a:r>
            <a:r>
              <a:rPr dirty="0" sz="3300" spc="75">
                <a:latin typeface="Trebuchet MS"/>
                <a:cs typeface="Trebuchet MS"/>
              </a:rPr>
              <a:t>multi-guna </a:t>
            </a:r>
            <a:r>
              <a:rPr dirty="0" sz="3300" spc="120">
                <a:latin typeface="Trebuchet MS"/>
                <a:cs typeface="Trebuchet MS"/>
              </a:rPr>
              <a:t>untuk </a:t>
            </a:r>
            <a:r>
              <a:rPr dirty="0" sz="3300" spc="195">
                <a:latin typeface="Trebuchet MS"/>
                <a:cs typeface="Trebuchet MS"/>
              </a:rPr>
              <a:t>memproses </a:t>
            </a:r>
            <a:r>
              <a:rPr dirty="0" sz="3300" spc="80">
                <a:latin typeface="Trebuchet MS"/>
                <a:cs typeface="Trebuchet MS"/>
              </a:rPr>
              <a:t>format </a:t>
            </a:r>
            <a:r>
              <a:rPr dirty="0" sz="3300" spc="65">
                <a:latin typeface="Trebuchet MS"/>
                <a:cs typeface="Trebuchet MS"/>
              </a:rPr>
              <a:t>data </a:t>
            </a:r>
            <a:r>
              <a:rPr dirty="0" sz="3300" spc="-980">
                <a:latin typeface="Trebuchet MS"/>
                <a:cs typeface="Trebuchet MS"/>
              </a:rPr>
              <a:t> </a:t>
            </a:r>
            <a:r>
              <a:rPr dirty="0" sz="3300" spc="-15">
                <a:latin typeface="Trebuchet MS"/>
                <a:cs typeface="Trebuchet MS"/>
              </a:rPr>
              <a:t>JSON. </a:t>
            </a:r>
            <a:r>
              <a:rPr dirty="0" sz="3300" spc="15">
                <a:latin typeface="Trebuchet MS"/>
                <a:cs typeface="Trebuchet MS"/>
              </a:rPr>
              <a:t>Jackson </a:t>
            </a:r>
            <a:r>
              <a:rPr dirty="0" sz="3300" spc="65">
                <a:latin typeface="Trebuchet MS"/>
                <a:cs typeface="Trebuchet MS"/>
              </a:rPr>
              <a:t>bertujuan </a:t>
            </a:r>
            <a:r>
              <a:rPr dirty="0" sz="3300" spc="120">
                <a:latin typeface="Trebuchet MS"/>
                <a:cs typeface="Trebuchet MS"/>
              </a:rPr>
              <a:t>untuk </a:t>
            </a:r>
            <a:r>
              <a:rPr dirty="0" sz="3300" spc="60">
                <a:latin typeface="Trebuchet MS"/>
                <a:cs typeface="Trebuchet MS"/>
              </a:rPr>
              <a:t>menjadi </a:t>
            </a:r>
            <a:r>
              <a:rPr dirty="0" sz="3300" spc="130">
                <a:latin typeface="Trebuchet MS"/>
                <a:cs typeface="Trebuchet MS"/>
              </a:rPr>
              <a:t>kombinasi </a:t>
            </a:r>
            <a:r>
              <a:rPr dirty="0" sz="3300" spc="35">
                <a:latin typeface="Trebuchet MS"/>
                <a:cs typeface="Trebuchet MS"/>
              </a:rPr>
              <a:t>terbaik </a:t>
            </a:r>
            <a:r>
              <a:rPr dirty="0" sz="3300" spc="130">
                <a:latin typeface="Trebuchet MS"/>
                <a:cs typeface="Trebuchet MS"/>
              </a:rPr>
              <a:t>yang </a:t>
            </a:r>
            <a:r>
              <a:rPr dirty="0" sz="3300" spc="-45">
                <a:latin typeface="Trebuchet MS"/>
                <a:cs typeface="Trebuchet MS"/>
              </a:rPr>
              <a:t>cepat, </a:t>
            </a:r>
            <a:r>
              <a:rPr dirty="0" sz="3300" spc="40">
                <a:latin typeface="Trebuchet MS"/>
                <a:cs typeface="Trebuchet MS"/>
              </a:rPr>
              <a:t>benar, </a:t>
            </a:r>
            <a:r>
              <a:rPr dirty="0" sz="3300" spc="-980">
                <a:latin typeface="Trebuchet MS"/>
                <a:cs typeface="Trebuchet MS"/>
              </a:rPr>
              <a:t> </a:t>
            </a:r>
            <a:r>
              <a:rPr dirty="0" sz="3300" spc="40">
                <a:latin typeface="Trebuchet MS"/>
                <a:cs typeface="Trebuchet MS"/>
              </a:rPr>
              <a:t>ringan,</a:t>
            </a:r>
            <a:r>
              <a:rPr dirty="0" sz="3300" spc="-120">
                <a:latin typeface="Trebuchet MS"/>
                <a:cs typeface="Trebuchet MS"/>
              </a:rPr>
              <a:t> </a:t>
            </a:r>
            <a:r>
              <a:rPr dirty="0" sz="3300" spc="170">
                <a:latin typeface="Trebuchet MS"/>
                <a:cs typeface="Trebuchet MS"/>
              </a:rPr>
              <a:t>dan</a:t>
            </a:r>
            <a:r>
              <a:rPr dirty="0" sz="3300" spc="-120">
                <a:latin typeface="Trebuchet MS"/>
                <a:cs typeface="Trebuchet MS"/>
              </a:rPr>
              <a:t> </a:t>
            </a:r>
            <a:r>
              <a:rPr dirty="0" sz="3300" spc="155">
                <a:latin typeface="Trebuchet MS"/>
                <a:cs typeface="Trebuchet MS"/>
              </a:rPr>
              <a:t>ergonomis</a:t>
            </a:r>
            <a:r>
              <a:rPr dirty="0" sz="3300" spc="-120">
                <a:latin typeface="Trebuchet MS"/>
                <a:cs typeface="Trebuchet MS"/>
              </a:rPr>
              <a:t> </a:t>
            </a:r>
            <a:r>
              <a:rPr dirty="0" sz="3300" spc="120">
                <a:latin typeface="Trebuchet MS"/>
                <a:cs typeface="Trebuchet MS"/>
              </a:rPr>
              <a:t>untuk</a:t>
            </a:r>
            <a:r>
              <a:rPr dirty="0" sz="3300" spc="-120">
                <a:latin typeface="Trebuchet MS"/>
                <a:cs typeface="Trebuchet MS"/>
              </a:rPr>
              <a:t> </a:t>
            </a:r>
            <a:r>
              <a:rPr dirty="0" sz="3300" spc="120">
                <a:latin typeface="Trebuchet MS"/>
                <a:cs typeface="Trebuchet MS"/>
              </a:rPr>
              <a:t>pengembang.</a:t>
            </a:r>
            <a:r>
              <a:rPr dirty="0" sz="3300" spc="-120">
                <a:latin typeface="Trebuchet MS"/>
                <a:cs typeface="Trebuchet MS"/>
              </a:rPr>
              <a:t> </a:t>
            </a:r>
            <a:r>
              <a:rPr dirty="0" sz="3300" spc="15">
                <a:latin typeface="Trebuchet MS"/>
                <a:cs typeface="Trebuchet MS"/>
              </a:rPr>
              <a:t>Jackson</a:t>
            </a:r>
            <a:r>
              <a:rPr dirty="0" sz="3300" spc="-114">
                <a:latin typeface="Trebuchet MS"/>
                <a:cs typeface="Trebuchet MS"/>
              </a:rPr>
              <a:t> </a:t>
            </a:r>
            <a:r>
              <a:rPr dirty="0" sz="3300" spc="140">
                <a:latin typeface="Trebuchet MS"/>
                <a:cs typeface="Trebuchet MS"/>
              </a:rPr>
              <a:t>menawarkan</a:t>
            </a:r>
            <a:r>
              <a:rPr dirty="0" sz="3300" spc="-120">
                <a:latin typeface="Trebuchet MS"/>
                <a:cs typeface="Trebuchet MS"/>
              </a:rPr>
              <a:t> </a:t>
            </a:r>
            <a:r>
              <a:rPr dirty="0" sz="3300">
                <a:latin typeface="Trebuchet MS"/>
                <a:cs typeface="Trebuchet MS"/>
              </a:rPr>
              <a:t>tiga</a:t>
            </a:r>
            <a:r>
              <a:rPr dirty="0" sz="3300" spc="-120">
                <a:latin typeface="Trebuchet MS"/>
                <a:cs typeface="Trebuchet MS"/>
              </a:rPr>
              <a:t> </a:t>
            </a:r>
            <a:r>
              <a:rPr dirty="0" sz="3300" spc="120">
                <a:latin typeface="Trebuchet MS"/>
                <a:cs typeface="Trebuchet MS"/>
              </a:rPr>
              <a:t>metode </a:t>
            </a:r>
            <a:r>
              <a:rPr dirty="0" sz="3300" spc="-980">
                <a:latin typeface="Trebuchet MS"/>
                <a:cs typeface="Trebuchet MS"/>
              </a:rPr>
              <a:t> </a:t>
            </a:r>
            <a:r>
              <a:rPr dirty="0" sz="3300" spc="120">
                <a:latin typeface="Trebuchet MS"/>
                <a:cs typeface="Trebuchet MS"/>
              </a:rPr>
              <a:t>untuk</a:t>
            </a:r>
            <a:r>
              <a:rPr dirty="0" sz="3300" spc="125">
                <a:latin typeface="Trebuchet MS"/>
                <a:cs typeface="Trebuchet MS"/>
              </a:rPr>
              <a:t> </a:t>
            </a:r>
            <a:r>
              <a:rPr dirty="0" sz="3300" spc="195">
                <a:latin typeface="Trebuchet MS"/>
                <a:cs typeface="Trebuchet MS"/>
              </a:rPr>
              <a:t>memproses </a:t>
            </a:r>
            <a:r>
              <a:rPr dirty="0" sz="3300" spc="80">
                <a:latin typeface="Trebuchet MS"/>
                <a:cs typeface="Trebuchet MS"/>
              </a:rPr>
              <a:t>format</a:t>
            </a:r>
            <a:r>
              <a:rPr dirty="0" sz="3300" spc="85">
                <a:latin typeface="Trebuchet MS"/>
                <a:cs typeface="Trebuchet MS"/>
              </a:rPr>
              <a:t> </a:t>
            </a:r>
            <a:r>
              <a:rPr dirty="0" sz="3300" spc="-25">
                <a:latin typeface="Trebuchet MS"/>
                <a:cs typeface="Trebuchet MS"/>
              </a:rPr>
              <a:t>JSON,</a:t>
            </a:r>
            <a:r>
              <a:rPr dirty="0" sz="3300" spc="-20">
                <a:latin typeface="Trebuchet MS"/>
                <a:cs typeface="Trebuchet MS"/>
              </a:rPr>
              <a:t> </a:t>
            </a:r>
            <a:r>
              <a:rPr dirty="0" sz="3300" spc="135">
                <a:latin typeface="Trebuchet MS"/>
                <a:cs typeface="Trebuchet MS"/>
              </a:rPr>
              <a:t>masing-masing</a:t>
            </a:r>
            <a:r>
              <a:rPr dirty="0" sz="3300" spc="140">
                <a:latin typeface="Trebuchet MS"/>
                <a:cs typeface="Trebuchet MS"/>
              </a:rPr>
              <a:t> </a:t>
            </a:r>
            <a:r>
              <a:rPr dirty="0" sz="3300" spc="40">
                <a:latin typeface="Trebuchet MS"/>
                <a:cs typeface="Trebuchet MS"/>
              </a:rPr>
              <a:t>memiliki</a:t>
            </a:r>
            <a:r>
              <a:rPr dirty="0" sz="3300" spc="45">
                <a:latin typeface="Trebuchet MS"/>
                <a:cs typeface="Trebuchet MS"/>
              </a:rPr>
              <a:t> </a:t>
            </a:r>
            <a:r>
              <a:rPr dirty="0" sz="3300" spc="75">
                <a:latin typeface="Trebuchet MS"/>
                <a:cs typeface="Trebuchet MS"/>
              </a:rPr>
              <a:t>kelebihan</a:t>
            </a:r>
            <a:r>
              <a:rPr dirty="0" sz="3300" spc="80">
                <a:latin typeface="Trebuchet MS"/>
                <a:cs typeface="Trebuchet MS"/>
              </a:rPr>
              <a:t> </a:t>
            </a:r>
            <a:r>
              <a:rPr dirty="0" sz="3300" spc="170">
                <a:latin typeface="Trebuchet MS"/>
                <a:cs typeface="Trebuchet MS"/>
              </a:rPr>
              <a:t>dan </a:t>
            </a:r>
            <a:r>
              <a:rPr dirty="0" sz="3300" spc="175">
                <a:latin typeface="Trebuchet MS"/>
                <a:cs typeface="Trebuchet MS"/>
              </a:rPr>
              <a:t> </a:t>
            </a:r>
            <a:r>
              <a:rPr dirty="0" sz="3300" spc="95">
                <a:latin typeface="Trebuchet MS"/>
                <a:cs typeface="Trebuchet MS"/>
              </a:rPr>
              <a:t>kekurangannya:</a:t>
            </a:r>
            <a:endParaRPr sz="3300">
              <a:latin typeface="Trebuchet MS"/>
              <a:cs typeface="Trebuchet MS"/>
            </a:endParaRPr>
          </a:p>
          <a:p>
            <a:pPr marL="12700" marR="11430">
              <a:lnSpc>
                <a:spcPct val="115500"/>
              </a:lnSpc>
              <a:buAutoNum type="arabicPeriod"/>
              <a:tabLst>
                <a:tab pos="605155" algn="l"/>
                <a:tab pos="605790" algn="l"/>
                <a:tab pos="2850515" algn="l"/>
                <a:tab pos="3726815" algn="l"/>
                <a:tab pos="4841240" algn="l"/>
                <a:tab pos="6539230" algn="l"/>
                <a:tab pos="6933565" algn="l"/>
                <a:tab pos="8845550" algn="l"/>
                <a:tab pos="11211560" algn="l"/>
                <a:tab pos="13394055" algn="l"/>
                <a:tab pos="14384019" algn="l"/>
              </a:tabLst>
            </a:pPr>
            <a:r>
              <a:rPr dirty="0" sz="3300" spc="225">
                <a:latin typeface="Trebuchet MS"/>
                <a:cs typeface="Trebuchet MS"/>
              </a:rPr>
              <a:t>S</a:t>
            </a:r>
            <a:r>
              <a:rPr dirty="0" sz="3300" spc="-145">
                <a:latin typeface="Trebuchet MS"/>
                <a:cs typeface="Trebuchet MS"/>
              </a:rPr>
              <a:t>t</a:t>
            </a:r>
            <a:r>
              <a:rPr dirty="0" sz="3300" spc="65">
                <a:latin typeface="Trebuchet MS"/>
                <a:cs typeface="Trebuchet MS"/>
              </a:rPr>
              <a:t>r</a:t>
            </a:r>
            <a:r>
              <a:rPr dirty="0" sz="3300" spc="55">
                <a:latin typeface="Trebuchet MS"/>
                <a:cs typeface="Trebuchet MS"/>
              </a:rPr>
              <a:t>e</a:t>
            </a:r>
            <a:r>
              <a:rPr dirty="0" sz="3300" spc="105">
                <a:latin typeface="Trebuchet MS"/>
                <a:cs typeface="Trebuchet MS"/>
              </a:rPr>
              <a:t>a</a:t>
            </a:r>
            <a:r>
              <a:rPr dirty="0" sz="3300" spc="335">
                <a:latin typeface="Trebuchet MS"/>
                <a:cs typeface="Trebuchet MS"/>
              </a:rPr>
              <a:t>m</a:t>
            </a:r>
            <a:r>
              <a:rPr dirty="0" sz="3300" spc="-105">
                <a:latin typeface="Trebuchet MS"/>
                <a:cs typeface="Trebuchet MS"/>
              </a:rPr>
              <a:t>i</a:t>
            </a:r>
            <a:r>
              <a:rPr dirty="0" sz="3300" spc="225">
                <a:latin typeface="Trebuchet MS"/>
                <a:cs typeface="Trebuchet MS"/>
              </a:rPr>
              <a:t>n</a:t>
            </a:r>
            <a:r>
              <a:rPr dirty="0" sz="3300" spc="155">
                <a:latin typeface="Trebuchet MS"/>
                <a:cs typeface="Trebuchet MS"/>
              </a:rPr>
              <a:t>g</a:t>
            </a:r>
            <a:r>
              <a:rPr dirty="0" sz="3300" spc="155">
                <a:latin typeface="Trebuchet MS"/>
                <a:cs typeface="Trebuchet MS"/>
              </a:rPr>
              <a:t>	</a:t>
            </a:r>
            <a:r>
              <a:rPr dirty="0" sz="3300" spc="145">
                <a:latin typeface="Trebuchet MS"/>
                <a:cs typeface="Trebuchet MS"/>
              </a:rPr>
              <a:t>A</a:t>
            </a:r>
            <a:r>
              <a:rPr dirty="0" sz="3300" spc="150">
                <a:latin typeface="Trebuchet MS"/>
                <a:cs typeface="Trebuchet MS"/>
              </a:rPr>
              <a:t>P</a:t>
            </a:r>
            <a:r>
              <a:rPr dirty="0" sz="3300">
                <a:latin typeface="Trebuchet MS"/>
                <a:cs typeface="Trebuchet MS"/>
              </a:rPr>
              <a:t>I</a:t>
            </a:r>
            <a:r>
              <a:rPr dirty="0" sz="3300">
                <a:latin typeface="Trebuchet MS"/>
                <a:cs typeface="Trebuchet MS"/>
              </a:rPr>
              <a:t>	</a:t>
            </a:r>
            <a:r>
              <a:rPr dirty="0" sz="3300" spc="105">
                <a:latin typeface="Trebuchet MS"/>
                <a:cs typeface="Trebuchet MS"/>
              </a:rPr>
              <a:t>a</a:t>
            </a:r>
            <a:r>
              <a:rPr dirty="0" sz="3300" spc="-145">
                <a:latin typeface="Trebuchet MS"/>
                <a:cs typeface="Trebuchet MS"/>
              </a:rPr>
              <a:t>t</a:t>
            </a:r>
            <a:r>
              <a:rPr dirty="0" sz="3300" spc="105">
                <a:latin typeface="Trebuchet MS"/>
                <a:cs typeface="Trebuchet MS"/>
              </a:rPr>
              <a:t>a</a:t>
            </a:r>
            <a:r>
              <a:rPr dirty="0" sz="3300" spc="225">
                <a:latin typeface="Trebuchet MS"/>
                <a:cs typeface="Trebuchet MS"/>
              </a:rPr>
              <a:t>u</a:t>
            </a:r>
            <a:r>
              <a:rPr dirty="0" sz="3300" spc="225">
                <a:latin typeface="Trebuchet MS"/>
                <a:cs typeface="Trebuchet MS"/>
              </a:rPr>
              <a:t>	</a:t>
            </a:r>
            <a:r>
              <a:rPr dirty="0" sz="3300" spc="185">
                <a:latin typeface="Trebuchet MS"/>
                <a:cs typeface="Trebuchet MS"/>
              </a:rPr>
              <a:t>p</a:t>
            </a:r>
            <a:r>
              <a:rPr dirty="0" sz="3300" spc="105">
                <a:latin typeface="Trebuchet MS"/>
                <a:cs typeface="Trebuchet MS"/>
              </a:rPr>
              <a:t>a</a:t>
            </a:r>
            <a:r>
              <a:rPr dirty="0" sz="3300" spc="65">
                <a:latin typeface="Trebuchet MS"/>
                <a:cs typeface="Trebuchet MS"/>
              </a:rPr>
              <a:t>r</a:t>
            </a:r>
            <a:r>
              <a:rPr dirty="0" sz="3300" spc="240">
                <a:latin typeface="Trebuchet MS"/>
                <a:cs typeface="Trebuchet MS"/>
              </a:rPr>
              <a:t>s</a:t>
            </a:r>
            <a:r>
              <a:rPr dirty="0" sz="3300" spc="-105">
                <a:latin typeface="Trebuchet MS"/>
                <a:cs typeface="Trebuchet MS"/>
              </a:rPr>
              <a:t>i</a:t>
            </a:r>
            <a:r>
              <a:rPr dirty="0" sz="3300" spc="225">
                <a:latin typeface="Trebuchet MS"/>
                <a:cs typeface="Trebuchet MS"/>
              </a:rPr>
              <a:t>n</a:t>
            </a:r>
            <a:r>
              <a:rPr dirty="0" sz="3300" spc="155">
                <a:latin typeface="Trebuchet MS"/>
                <a:cs typeface="Trebuchet MS"/>
              </a:rPr>
              <a:t>g</a:t>
            </a:r>
            <a:r>
              <a:rPr dirty="0" sz="3300" spc="155">
                <a:latin typeface="Trebuchet MS"/>
                <a:cs typeface="Trebuchet MS"/>
              </a:rPr>
              <a:t>	</a:t>
            </a:r>
            <a:r>
              <a:rPr dirty="0" sz="3300" spc="-520">
                <a:latin typeface="Trebuchet MS"/>
                <a:cs typeface="Trebuchet MS"/>
              </a:rPr>
              <a:t>/</a:t>
            </a:r>
            <a:r>
              <a:rPr dirty="0" sz="3300" spc="-520">
                <a:latin typeface="Trebuchet MS"/>
                <a:cs typeface="Trebuchet MS"/>
              </a:rPr>
              <a:t>	</a:t>
            </a:r>
            <a:r>
              <a:rPr dirty="0" sz="3300" spc="155">
                <a:latin typeface="Trebuchet MS"/>
                <a:cs typeface="Trebuchet MS"/>
              </a:rPr>
              <a:t>g</a:t>
            </a:r>
            <a:r>
              <a:rPr dirty="0" sz="3300" spc="55">
                <a:latin typeface="Trebuchet MS"/>
                <a:cs typeface="Trebuchet MS"/>
              </a:rPr>
              <a:t>e</a:t>
            </a:r>
            <a:r>
              <a:rPr dirty="0" sz="3300" spc="225">
                <a:latin typeface="Trebuchet MS"/>
                <a:cs typeface="Trebuchet MS"/>
              </a:rPr>
              <a:t>n</a:t>
            </a:r>
            <a:r>
              <a:rPr dirty="0" sz="3300" spc="55">
                <a:latin typeface="Trebuchet MS"/>
                <a:cs typeface="Trebuchet MS"/>
              </a:rPr>
              <a:t>e</a:t>
            </a:r>
            <a:r>
              <a:rPr dirty="0" sz="3300" spc="65">
                <a:latin typeface="Trebuchet MS"/>
                <a:cs typeface="Trebuchet MS"/>
              </a:rPr>
              <a:t>r</a:t>
            </a:r>
            <a:r>
              <a:rPr dirty="0" sz="3300" spc="105">
                <a:latin typeface="Trebuchet MS"/>
                <a:cs typeface="Trebuchet MS"/>
              </a:rPr>
              <a:t>a</a:t>
            </a:r>
            <a:r>
              <a:rPr dirty="0" sz="3300" spc="240">
                <a:latin typeface="Trebuchet MS"/>
                <a:cs typeface="Trebuchet MS"/>
              </a:rPr>
              <a:t>s</a:t>
            </a:r>
            <a:r>
              <a:rPr dirty="0" sz="3300" spc="-105">
                <a:latin typeface="Trebuchet MS"/>
                <a:cs typeface="Trebuchet MS"/>
              </a:rPr>
              <a:t>i</a:t>
            </a:r>
            <a:r>
              <a:rPr dirty="0" sz="3300" spc="-105">
                <a:latin typeface="Trebuchet MS"/>
                <a:cs typeface="Trebuchet MS"/>
              </a:rPr>
              <a:t>	</a:t>
            </a:r>
            <a:r>
              <a:rPr dirty="0" sz="3300" spc="-145">
                <a:latin typeface="Trebuchet MS"/>
                <a:cs typeface="Trebuchet MS"/>
              </a:rPr>
              <a:t>t</a:t>
            </a:r>
            <a:r>
              <a:rPr dirty="0" sz="3300" spc="105">
                <a:latin typeface="Trebuchet MS"/>
                <a:cs typeface="Trebuchet MS"/>
              </a:rPr>
              <a:t>a</a:t>
            </a:r>
            <a:r>
              <a:rPr dirty="0" sz="3300" spc="335">
                <a:latin typeface="Trebuchet MS"/>
                <a:cs typeface="Trebuchet MS"/>
              </a:rPr>
              <a:t>m</a:t>
            </a:r>
            <a:r>
              <a:rPr dirty="0" sz="3300" spc="185">
                <a:latin typeface="Trebuchet MS"/>
                <a:cs typeface="Trebuchet MS"/>
              </a:rPr>
              <a:t>b</a:t>
            </a:r>
            <a:r>
              <a:rPr dirty="0" sz="3300" spc="105">
                <a:latin typeface="Trebuchet MS"/>
                <a:cs typeface="Trebuchet MS"/>
              </a:rPr>
              <a:t>a</a:t>
            </a:r>
            <a:r>
              <a:rPr dirty="0" sz="3300" spc="225">
                <a:latin typeface="Trebuchet MS"/>
                <a:cs typeface="Trebuchet MS"/>
              </a:rPr>
              <a:t>h</a:t>
            </a:r>
            <a:r>
              <a:rPr dirty="0" sz="3300" spc="105">
                <a:latin typeface="Trebuchet MS"/>
                <a:cs typeface="Trebuchet MS"/>
              </a:rPr>
              <a:t>a</a:t>
            </a:r>
            <a:r>
              <a:rPr dirty="0" sz="3300" spc="225">
                <a:latin typeface="Trebuchet MS"/>
                <a:cs typeface="Trebuchet MS"/>
              </a:rPr>
              <a:t>n</a:t>
            </a:r>
            <a:r>
              <a:rPr dirty="0" sz="3300" spc="-335">
                <a:latin typeface="Trebuchet MS"/>
                <a:cs typeface="Trebuchet MS"/>
              </a:rPr>
              <a:t>:</a:t>
            </a:r>
            <a:r>
              <a:rPr dirty="0" sz="3300" spc="-335">
                <a:latin typeface="Trebuchet MS"/>
                <a:cs typeface="Trebuchet MS"/>
              </a:rPr>
              <a:t>	</a:t>
            </a:r>
            <a:r>
              <a:rPr dirty="0" sz="3300" spc="335">
                <a:latin typeface="Trebuchet MS"/>
                <a:cs typeface="Trebuchet MS"/>
              </a:rPr>
              <a:t>m</a:t>
            </a:r>
            <a:r>
              <a:rPr dirty="0" sz="3300" spc="55">
                <a:latin typeface="Trebuchet MS"/>
                <a:cs typeface="Trebuchet MS"/>
              </a:rPr>
              <a:t>e</a:t>
            </a:r>
            <a:r>
              <a:rPr dirty="0" sz="3300" spc="335">
                <a:latin typeface="Trebuchet MS"/>
                <a:cs typeface="Trebuchet MS"/>
              </a:rPr>
              <a:t>m</a:t>
            </a:r>
            <a:r>
              <a:rPr dirty="0" sz="3300" spc="185">
                <a:latin typeface="Trebuchet MS"/>
                <a:cs typeface="Trebuchet MS"/>
              </a:rPr>
              <a:t>b</a:t>
            </a:r>
            <a:r>
              <a:rPr dirty="0" sz="3300" spc="105">
                <a:latin typeface="Trebuchet MS"/>
                <a:cs typeface="Trebuchet MS"/>
              </a:rPr>
              <a:t>a</a:t>
            </a:r>
            <a:r>
              <a:rPr dirty="0" sz="3300" spc="-60">
                <a:latin typeface="Trebuchet MS"/>
                <a:cs typeface="Trebuchet MS"/>
              </a:rPr>
              <a:t>c</a:t>
            </a:r>
            <a:r>
              <a:rPr dirty="0" sz="3300" spc="105">
                <a:latin typeface="Trebuchet MS"/>
                <a:cs typeface="Trebuchet MS"/>
              </a:rPr>
              <a:t>a</a:t>
            </a:r>
            <a:r>
              <a:rPr dirty="0" sz="3300" spc="105">
                <a:latin typeface="Trebuchet MS"/>
                <a:cs typeface="Trebuchet MS"/>
              </a:rPr>
              <a:t>	</a:t>
            </a:r>
            <a:r>
              <a:rPr dirty="0" sz="3300" spc="185">
                <a:latin typeface="Trebuchet MS"/>
                <a:cs typeface="Trebuchet MS"/>
              </a:rPr>
              <a:t>d</a:t>
            </a:r>
            <a:r>
              <a:rPr dirty="0" sz="3300" spc="105">
                <a:latin typeface="Trebuchet MS"/>
                <a:cs typeface="Trebuchet MS"/>
              </a:rPr>
              <a:t>a</a:t>
            </a:r>
            <a:r>
              <a:rPr dirty="0" sz="3300" spc="225">
                <a:latin typeface="Trebuchet MS"/>
                <a:cs typeface="Trebuchet MS"/>
              </a:rPr>
              <a:t>n</a:t>
            </a:r>
            <a:r>
              <a:rPr dirty="0" sz="3300" spc="225">
                <a:latin typeface="Trebuchet MS"/>
                <a:cs typeface="Trebuchet MS"/>
              </a:rPr>
              <a:t>	</a:t>
            </a:r>
            <a:r>
              <a:rPr dirty="0" sz="3300" spc="335">
                <a:latin typeface="Trebuchet MS"/>
                <a:cs typeface="Trebuchet MS"/>
              </a:rPr>
              <a:t>m</a:t>
            </a:r>
            <a:r>
              <a:rPr dirty="0" sz="3300" spc="55">
                <a:latin typeface="Trebuchet MS"/>
                <a:cs typeface="Trebuchet MS"/>
              </a:rPr>
              <a:t>e</a:t>
            </a:r>
            <a:r>
              <a:rPr dirty="0" sz="3300" spc="225">
                <a:latin typeface="Trebuchet MS"/>
                <a:cs typeface="Trebuchet MS"/>
              </a:rPr>
              <a:t>nu</a:t>
            </a:r>
            <a:r>
              <a:rPr dirty="0" sz="3300" spc="-140">
                <a:latin typeface="Trebuchet MS"/>
                <a:cs typeface="Trebuchet MS"/>
              </a:rPr>
              <a:t>l</a:t>
            </a:r>
            <a:r>
              <a:rPr dirty="0" sz="3300" spc="-105">
                <a:latin typeface="Trebuchet MS"/>
                <a:cs typeface="Trebuchet MS"/>
              </a:rPr>
              <a:t>i</a:t>
            </a:r>
            <a:r>
              <a:rPr dirty="0" sz="3300" spc="200">
                <a:latin typeface="Trebuchet MS"/>
                <a:cs typeface="Trebuchet MS"/>
              </a:rPr>
              <a:t>s  </a:t>
            </a:r>
            <a:r>
              <a:rPr dirty="0" sz="3300" spc="110">
                <a:latin typeface="Trebuchet MS"/>
                <a:cs typeface="Trebuchet MS"/>
              </a:rPr>
              <a:t>konten</a:t>
            </a:r>
            <a:r>
              <a:rPr dirty="0" sz="3300" spc="-140">
                <a:latin typeface="Trebuchet MS"/>
                <a:cs typeface="Trebuchet MS"/>
              </a:rPr>
              <a:t> </a:t>
            </a:r>
            <a:r>
              <a:rPr dirty="0" sz="3300" spc="70">
                <a:latin typeface="Trebuchet MS"/>
                <a:cs typeface="Trebuchet MS"/>
              </a:rPr>
              <a:t>JSON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105">
                <a:latin typeface="Trebuchet MS"/>
                <a:cs typeface="Trebuchet MS"/>
              </a:rPr>
              <a:t>sebagai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45">
                <a:latin typeface="Trebuchet MS"/>
                <a:cs typeface="Trebuchet MS"/>
              </a:rPr>
              <a:t>peristiwa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30">
                <a:latin typeface="Trebuchet MS"/>
                <a:cs typeface="Trebuchet MS"/>
              </a:rPr>
              <a:t>diskrit</a:t>
            </a:r>
            <a:endParaRPr sz="3300">
              <a:latin typeface="Trebuchet MS"/>
              <a:cs typeface="Trebuchet MS"/>
            </a:endParaRPr>
          </a:p>
          <a:p>
            <a:pPr marL="12700" marR="8890">
              <a:lnSpc>
                <a:spcPct val="115500"/>
              </a:lnSpc>
              <a:buAutoNum type="arabicPeriod"/>
              <a:tabLst>
                <a:tab pos="502920" algn="l"/>
              </a:tabLst>
            </a:pPr>
            <a:r>
              <a:rPr dirty="0" sz="3300" spc="195">
                <a:latin typeface="Trebuchet MS"/>
                <a:cs typeface="Trebuchet MS"/>
              </a:rPr>
              <a:t>Model</a:t>
            </a:r>
            <a:r>
              <a:rPr dirty="0" sz="3300" spc="100">
                <a:latin typeface="Trebuchet MS"/>
                <a:cs typeface="Trebuchet MS"/>
              </a:rPr>
              <a:t> </a:t>
            </a:r>
            <a:r>
              <a:rPr dirty="0" sz="3300" spc="125">
                <a:latin typeface="Trebuchet MS"/>
                <a:cs typeface="Trebuchet MS"/>
              </a:rPr>
              <a:t>pohon:</a:t>
            </a:r>
            <a:r>
              <a:rPr dirty="0" sz="3300" spc="100">
                <a:latin typeface="Trebuchet MS"/>
                <a:cs typeface="Trebuchet MS"/>
              </a:rPr>
              <a:t> </a:t>
            </a:r>
            <a:r>
              <a:rPr dirty="0" sz="3300" spc="114">
                <a:latin typeface="Trebuchet MS"/>
                <a:cs typeface="Trebuchet MS"/>
              </a:rPr>
              <a:t>menyediakan</a:t>
            </a:r>
            <a:r>
              <a:rPr dirty="0" sz="3300" spc="100">
                <a:latin typeface="Trebuchet MS"/>
                <a:cs typeface="Trebuchet MS"/>
              </a:rPr>
              <a:t> </a:t>
            </a:r>
            <a:r>
              <a:rPr dirty="0" sz="3300" spc="85">
                <a:latin typeface="Trebuchet MS"/>
                <a:cs typeface="Trebuchet MS"/>
              </a:rPr>
              <a:t>representasi</a:t>
            </a:r>
            <a:r>
              <a:rPr dirty="0" sz="3300" spc="105">
                <a:latin typeface="Trebuchet MS"/>
                <a:cs typeface="Trebuchet MS"/>
              </a:rPr>
              <a:t> </a:t>
            </a:r>
            <a:r>
              <a:rPr dirty="0" sz="3300" spc="215">
                <a:latin typeface="Trebuchet MS"/>
                <a:cs typeface="Trebuchet MS"/>
              </a:rPr>
              <a:t>pohon</a:t>
            </a:r>
            <a:r>
              <a:rPr dirty="0" sz="3300" spc="100">
                <a:latin typeface="Trebuchet MS"/>
                <a:cs typeface="Trebuchet MS"/>
              </a:rPr>
              <a:t> </a:t>
            </a:r>
            <a:r>
              <a:rPr dirty="0" sz="3300" spc="40">
                <a:latin typeface="Trebuchet MS"/>
                <a:cs typeface="Trebuchet MS"/>
              </a:rPr>
              <a:t>di</a:t>
            </a:r>
            <a:r>
              <a:rPr dirty="0" sz="3300" spc="100">
                <a:latin typeface="Trebuchet MS"/>
                <a:cs typeface="Trebuchet MS"/>
              </a:rPr>
              <a:t> </a:t>
            </a:r>
            <a:r>
              <a:rPr dirty="0" sz="3300" spc="120">
                <a:latin typeface="Trebuchet MS"/>
                <a:cs typeface="Trebuchet MS"/>
              </a:rPr>
              <a:t>dalam</a:t>
            </a:r>
            <a:r>
              <a:rPr dirty="0" sz="3300" spc="105">
                <a:latin typeface="Trebuchet MS"/>
                <a:cs typeface="Trebuchet MS"/>
              </a:rPr>
              <a:t> </a:t>
            </a:r>
            <a:r>
              <a:rPr dirty="0" sz="3300" spc="150">
                <a:latin typeface="Trebuchet MS"/>
                <a:cs typeface="Trebuchet MS"/>
              </a:rPr>
              <a:t>memori</a:t>
            </a:r>
            <a:r>
              <a:rPr dirty="0" sz="3300" spc="100">
                <a:latin typeface="Trebuchet MS"/>
                <a:cs typeface="Trebuchet MS"/>
              </a:rPr>
              <a:t> </a:t>
            </a:r>
            <a:r>
              <a:rPr dirty="0" sz="3300" spc="130">
                <a:latin typeface="Trebuchet MS"/>
                <a:cs typeface="Trebuchet MS"/>
              </a:rPr>
              <a:t>yang</a:t>
            </a:r>
            <a:r>
              <a:rPr dirty="0" sz="3300" spc="100">
                <a:latin typeface="Trebuchet MS"/>
                <a:cs typeface="Trebuchet MS"/>
              </a:rPr>
              <a:t> </a:t>
            </a:r>
            <a:r>
              <a:rPr dirty="0" sz="3300" spc="85">
                <a:latin typeface="Trebuchet MS"/>
                <a:cs typeface="Trebuchet MS"/>
              </a:rPr>
              <a:t>dapat </a:t>
            </a:r>
            <a:r>
              <a:rPr dirty="0" sz="3300" spc="-975">
                <a:latin typeface="Trebuchet MS"/>
                <a:cs typeface="Trebuchet MS"/>
              </a:rPr>
              <a:t> </a:t>
            </a:r>
            <a:r>
              <a:rPr dirty="0" sz="3300" spc="135">
                <a:latin typeface="Trebuchet MS"/>
                <a:cs typeface="Trebuchet MS"/>
              </a:rPr>
              <a:t>diubah</a:t>
            </a:r>
            <a:r>
              <a:rPr dirty="0" sz="3300" spc="-140">
                <a:latin typeface="Trebuchet MS"/>
                <a:cs typeface="Trebuchet MS"/>
              </a:rPr>
              <a:t> </a:t>
            </a:r>
            <a:r>
              <a:rPr dirty="0" sz="3300" spc="60">
                <a:latin typeface="Trebuchet MS"/>
                <a:cs typeface="Trebuchet MS"/>
              </a:rPr>
              <a:t>dari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190">
                <a:latin typeface="Trebuchet MS"/>
                <a:cs typeface="Trebuchet MS"/>
              </a:rPr>
              <a:t>dokumen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70">
                <a:latin typeface="Trebuchet MS"/>
                <a:cs typeface="Trebuchet MS"/>
              </a:rPr>
              <a:t>JSON</a:t>
            </a:r>
            <a:endParaRPr sz="3300">
              <a:latin typeface="Trebuchet MS"/>
              <a:cs typeface="Trebuchet MS"/>
            </a:endParaRPr>
          </a:p>
          <a:p>
            <a:pPr marL="473709" indent="-46164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474345" algn="l"/>
              </a:tabLst>
            </a:pPr>
            <a:r>
              <a:rPr dirty="0" sz="3300" spc="85">
                <a:latin typeface="Trebuchet MS"/>
                <a:cs typeface="Trebuchet MS"/>
              </a:rPr>
              <a:t>Pengikatan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-15">
                <a:latin typeface="Trebuchet MS"/>
                <a:cs typeface="Trebuchet MS"/>
              </a:rPr>
              <a:t>data: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130">
                <a:latin typeface="Trebuchet MS"/>
                <a:cs typeface="Trebuchet MS"/>
              </a:rPr>
              <a:t>mengkonversi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70">
                <a:latin typeface="Trebuchet MS"/>
                <a:cs typeface="Trebuchet MS"/>
              </a:rPr>
              <a:t>JSON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60">
                <a:latin typeface="Trebuchet MS"/>
                <a:cs typeface="Trebuchet MS"/>
              </a:rPr>
              <a:t>ke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170">
                <a:latin typeface="Trebuchet MS"/>
                <a:cs typeface="Trebuchet MS"/>
              </a:rPr>
              <a:t>dan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60">
                <a:latin typeface="Trebuchet MS"/>
                <a:cs typeface="Trebuchet MS"/>
              </a:rPr>
              <a:t>dari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40">
                <a:latin typeface="Trebuchet MS"/>
                <a:cs typeface="Trebuchet MS"/>
              </a:rPr>
              <a:t>POJO's.</a:t>
            </a:r>
            <a:endParaRPr sz="3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3300" spc="-25" b="1">
                <a:latin typeface="Tahoma"/>
                <a:cs typeface="Tahoma"/>
              </a:rPr>
              <a:t>GSON</a:t>
            </a:r>
            <a:endParaRPr sz="3300">
              <a:latin typeface="Tahoma"/>
              <a:cs typeface="Tahoma"/>
            </a:endParaRPr>
          </a:p>
          <a:p>
            <a:pPr algn="just" marL="726440" marR="5080">
              <a:lnSpc>
                <a:spcPct val="115500"/>
              </a:lnSpc>
            </a:pPr>
            <a:r>
              <a:rPr dirty="0" sz="3300" spc="90">
                <a:latin typeface="Trebuchet MS"/>
                <a:cs typeface="Trebuchet MS"/>
              </a:rPr>
              <a:t>Gson,</a:t>
            </a:r>
            <a:r>
              <a:rPr dirty="0" sz="3300" spc="95">
                <a:latin typeface="Trebuchet MS"/>
                <a:cs typeface="Trebuchet MS"/>
              </a:rPr>
              <a:t> </a:t>
            </a:r>
            <a:r>
              <a:rPr dirty="0" sz="3300" spc="30">
                <a:latin typeface="Trebuchet MS"/>
                <a:cs typeface="Trebuchet MS"/>
              </a:rPr>
              <a:t>library</a:t>
            </a:r>
            <a:r>
              <a:rPr dirty="0" sz="3300" spc="35">
                <a:latin typeface="Trebuchet MS"/>
                <a:cs typeface="Trebuchet MS"/>
              </a:rPr>
              <a:t> </a:t>
            </a:r>
            <a:r>
              <a:rPr dirty="0" sz="3300" spc="125">
                <a:latin typeface="Trebuchet MS"/>
                <a:cs typeface="Trebuchet MS"/>
              </a:rPr>
              <a:t>google-gson</a:t>
            </a:r>
            <a:r>
              <a:rPr dirty="0" sz="3300" spc="130">
                <a:latin typeface="Trebuchet MS"/>
                <a:cs typeface="Trebuchet MS"/>
              </a:rPr>
              <a:t> </a:t>
            </a:r>
            <a:r>
              <a:rPr dirty="0" sz="3300" spc="-335">
                <a:latin typeface="Trebuchet MS"/>
                <a:cs typeface="Trebuchet MS"/>
              </a:rPr>
              <a:t>.</a:t>
            </a:r>
            <a:r>
              <a:rPr dirty="0" sz="3300" spc="-330">
                <a:latin typeface="Trebuchet MS"/>
                <a:cs typeface="Trebuchet MS"/>
              </a:rPr>
              <a:t> </a:t>
            </a:r>
            <a:r>
              <a:rPr dirty="0" sz="3300" spc="215">
                <a:latin typeface="Trebuchet MS"/>
                <a:cs typeface="Trebuchet MS"/>
              </a:rPr>
              <a:t>Gson</a:t>
            </a:r>
            <a:r>
              <a:rPr dirty="0" sz="3300" spc="220">
                <a:latin typeface="Trebuchet MS"/>
                <a:cs typeface="Trebuchet MS"/>
              </a:rPr>
              <a:t> </a:t>
            </a:r>
            <a:r>
              <a:rPr dirty="0" sz="3300" spc="95">
                <a:latin typeface="Trebuchet MS"/>
                <a:cs typeface="Trebuchet MS"/>
              </a:rPr>
              <a:t>adalah</a:t>
            </a:r>
            <a:r>
              <a:rPr dirty="0" sz="3300" spc="100">
                <a:latin typeface="Trebuchet MS"/>
                <a:cs typeface="Trebuchet MS"/>
              </a:rPr>
              <a:t> </a:t>
            </a:r>
            <a:r>
              <a:rPr dirty="0" sz="3300" spc="110">
                <a:latin typeface="Trebuchet MS"/>
                <a:cs typeface="Trebuchet MS"/>
              </a:rPr>
              <a:t>pustaka</a:t>
            </a:r>
            <a:r>
              <a:rPr dirty="0" sz="3300" spc="114">
                <a:latin typeface="Trebuchet MS"/>
                <a:cs typeface="Trebuchet MS"/>
              </a:rPr>
              <a:t> </a:t>
            </a:r>
            <a:r>
              <a:rPr dirty="0" sz="3300" spc="-110">
                <a:latin typeface="Trebuchet MS"/>
                <a:cs typeface="Trebuchet MS"/>
              </a:rPr>
              <a:t>Java</a:t>
            </a:r>
            <a:r>
              <a:rPr dirty="0" sz="3300" spc="-105">
                <a:latin typeface="Trebuchet MS"/>
                <a:cs typeface="Trebuchet MS"/>
              </a:rPr>
              <a:t> </a:t>
            </a:r>
            <a:r>
              <a:rPr dirty="0" sz="3300" spc="130">
                <a:latin typeface="Trebuchet MS"/>
                <a:cs typeface="Trebuchet MS"/>
              </a:rPr>
              <a:t>yang</a:t>
            </a:r>
            <a:r>
              <a:rPr dirty="0" sz="3300" spc="135">
                <a:latin typeface="Trebuchet MS"/>
                <a:cs typeface="Trebuchet MS"/>
              </a:rPr>
              <a:t> </a:t>
            </a:r>
            <a:r>
              <a:rPr dirty="0" sz="3300" spc="235">
                <a:latin typeface="Trebuchet MS"/>
                <a:cs typeface="Trebuchet MS"/>
              </a:rPr>
              <a:t>mampu </a:t>
            </a:r>
            <a:r>
              <a:rPr dirty="0" sz="3300" spc="240">
                <a:latin typeface="Trebuchet MS"/>
                <a:cs typeface="Trebuchet MS"/>
              </a:rPr>
              <a:t> </a:t>
            </a:r>
            <a:r>
              <a:rPr dirty="0" sz="3300" spc="135">
                <a:latin typeface="Trebuchet MS"/>
                <a:cs typeface="Trebuchet MS"/>
              </a:rPr>
              <a:t>mengonversi</a:t>
            </a:r>
            <a:r>
              <a:rPr dirty="0" sz="3300" spc="-55">
                <a:latin typeface="Trebuchet MS"/>
                <a:cs typeface="Trebuchet MS"/>
              </a:rPr>
              <a:t> </a:t>
            </a:r>
            <a:r>
              <a:rPr dirty="0" sz="3300" spc="30">
                <a:latin typeface="Trebuchet MS"/>
                <a:cs typeface="Trebuchet MS"/>
              </a:rPr>
              <a:t>objek</a:t>
            </a:r>
            <a:r>
              <a:rPr dirty="0" sz="3300" spc="-50">
                <a:latin typeface="Trebuchet MS"/>
                <a:cs typeface="Trebuchet MS"/>
              </a:rPr>
              <a:t> </a:t>
            </a:r>
            <a:r>
              <a:rPr dirty="0" sz="3300" spc="-110">
                <a:latin typeface="Trebuchet MS"/>
                <a:cs typeface="Trebuchet MS"/>
              </a:rPr>
              <a:t>Java</a:t>
            </a:r>
            <a:r>
              <a:rPr dirty="0" sz="3300" spc="-50">
                <a:latin typeface="Trebuchet MS"/>
                <a:cs typeface="Trebuchet MS"/>
              </a:rPr>
              <a:t> </a:t>
            </a:r>
            <a:r>
              <a:rPr dirty="0" sz="3300" spc="60">
                <a:latin typeface="Trebuchet MS"/>
                <a:cs typeface="Trebuchet MS"/>
              </a:rPr>
              <a:t>ke</a:t>
            </a:r>
            <a:r>
              <a:rPr dirty="0" sz="3300" spc="-50">
                <a:latin typeface="Trebuchet MS"/>
                <a:cs typeface="Trebuchet MS"/>
              </a:rPr>
              <a:t> </a:t>
            </a:r>
            <a:r>
              <a:rPr dirty="0" sz="3300" spc="120">
                <a:latin typeface="Trebuchet MS"/>
                <a:cs typeface="Trebuchet MS"/>
              </a:rPr>
              <a:t>dalam</a:t>
            </a:r>
            <a:r>
              <a:rPr dirty="0" sz="3300" spc="-50">
                <a:latin typeface="Trebuchet MS"/>
                <a:cs typeface="Trebuchet MS"/>
              </a:rPr>
              <a:t> </a:t>
            </a:r>
            <a:r>
              <a:rPr dirty="0" sz="3300" spc="85">
                <a:latin typeface="Trebuchet MS"/>
                <a:cs typeface="Trebuchet MS"/>
              </a:rPr>
              <a:t>representasi</a:t>
            </a:r>
            <a:r>
              <a:rPr dirty="0" sz="3300" spc="-50">
                <a:latin typeface="Trebuchet MS"/>
                <a:cs typeface="Trebuchet MS"/>
              </a:rPr>
              <a:t> </a:t>
            </a:r>
            <a:r>
              <a:rPr dirty="0" sz="3300" spc="70">
                <a:latin typeface="Trebuchet MS"/>
                <a:cs typeface="Trebuchet MS"/>
              </a:rPr>
              <a:t>JSON</a:t>
            </a:r>
            <a:r>
              <a:rPr dirty="0" sz="3300" spc="-50">
                <a:latin typeface="Trebuchet MS"/>
                <a:cs typeface="Trebuchet MS"/>
              </a:rPr>
              <a:t> </a:t>
            </a:r>
            <a:r>
              <a:rPr dirty="0" sz="3300" spc="170">
                <a:latin typeface="Trebuchet MS"/>
                <a:cs typeface="Trebuchet MS"/>
              </a:rPr>
              <a:t>dan</a:t>
            </a:r>
            <a:r>
              <a:rPr dirty="0" sz="3300" spc="-50">
                <a:latin typeface="Trebuchet MS"/>
                <a:cs typeface="Trebuchet MS"/>
              </a:rPr>
              <a:t> </a:t>
            </a:r>
            <a:r>
              <a:rPr dirty="0" sz="3300" spc="70">
                <a:latin typeface="Trebuchet MS"/>
                <a:cs typeface="Trebuchet MS"/>
              </a:rPr>
              <a:t>string</a:t>
            </a:r>
            <a:r>
              <a:rPr dirty="0" sz="3300" spc="-50">
                <a:latin typeface="Trebuchet MS"/>
                <a:cs typeface="Trebuchet MS"/>
              </a:rPr>
              <a:t> </a:t>
            </a:r>
            <a:r>
              <a:rPr dirty="0" sz="3300" spc="70">
                <a:latin typeface="Trebuchet MS"/>
                <a:cs typeface="Trebuchet MS"/>
              </a:rPr>
              <a:t>JSON</a:t>
            </a:r>
            <a:r>
              <a:rPr dirty="0" sz="3300" spc="-55">
                <a:latin typeface="Trebuchet MS"/>
                <a:cs typeface="Trebuchet MS"/>
              </a:rPr>
              <a:t> </a:t>
            </a:r>
            <a:r>
              <a:rPr dirty="0" sz="3300" spc="60">
                <a:latin typeface="Trebuchet MS"/>
                <a:cs typeface="Trebuchet MS"/>
              </a:rPr>
              <a:t>ke</a:t>
            </a:r>
            <a:r>
              <a:rPr dirty="0" sz="3300" spc="-50">
                <a:latin typeface="Trebuchet MS"/>
                <a:cs typeface="Trebuchet MS"/>
              </a:rPr>
              <a:t> </a:t>
            </a:r>
            <a:r>
              <a:rPr dirty="0" sz="3300" spc="30">
                <a:latin typeface="Trebuchet MS"/>
                <a:cs typeface="Trebuchet MS"/>
              </a:rPr>
              <a:t>objek </a:t>
            </a:r>
            <a:r>
              <a:rPr dirty="0" sz="3300" spc="-980">
                <a:latin typeface="Trebuchet MS"/>
                <a:cs typeface="Trebuchet MS"/>
              </a:rPr>
              <a:t> </a:t>
            </a:r>
            <a:r>
              <a:rPr dirty="0" sz="3300" spc="-110">
                <a:latin typeface="Trebuchet MS"/>
                <a:cs typeface="Trebuchet MS"/>
              </a:rPr>
              <a:t>Java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130">
                <a:latin typeface="Trebuchet MS"/>
                <a:cs typeface="Trebuchet MS"/>
              </a:rPr>
              <a:t>yang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70">
                <a:latin typeface="Trebuchet MS"/>
                <a:cs typeface="Trebuchet MS"/>
              </a:rPr>
              <a:t>setara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95">
                <a:latin typeface="Trebuchet MS"/>
                <a:cs typeface="Trebuchet MS"/>
              </a:rPr>
              <a:t>tanpa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80">
                <a:latin typeface="Trebuchet MS"/>
                <a:cs typeface="Trebuchet MS"/>
              </a:rPr>
              <a:t>perlu</a:t>
            </a:r>
            <a:r>
              <a:rPr dirty="0" sz="3300" spc="-130">
                <a:latin typeface="Trebuchet MS"/>
                <a:cs typeface="Trebuchet MS"/>
              </a:rPr>
              <a:t> </a:t>
            </a:r>
            <a:r>
              <a:rPr dirty="0" sz="3300" spc="140">
                <a:latin typeface="Trebuchet MS"/>
                <a:cs typeface="Trebuchet MS"/>
              </a:rPr>
              <a:t>menempatkan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90">
                <a:latin typeface="Trebuchet MS"/>
                <a:cs typeface="Trebuchet MS"/>
              </a:rPr>
              <a:t>anotasi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-110">
                <a:latin typeface="Trebuchet MS"/>
                <a:cs typeface="Trebuchet MS"/>
              </a:rPr>
              <a:t>Java</a:t>
            </a:r>
            <a:r>
              <a:rPr dirty="0" sz="3300" spc="-135">
                <a:latin typeface="Trebuchet MS"/>
                <a:cs typeface="Trebuchet MS"/>
              </a:rPr>
              <a:t> </a:t>
            </a:r>
            <a:r>
              <a:rPr dirty="0" sz="3300" spc="40">
                <a:latin typeface="Trebuchet MS"/>
                <a:cs typeface="Trebuchet MS"/>
              </a:rPr>
              <a:t>di</a:t>
            </a:r>
            <a:r>
              <a:rPr dirty="0" sz="3300" spc="-130">
                <a:latin typeface="Trebuchet MS"/>
                <a:cs typeface="Trebuchet MS"/>
              </a:rPr>
              <a:t> </a:t>
            </a:r>
            <a:r>
              <a:rPr dirty="0" sz="3300">
                <a:latin typeface="Trebuchet MS"/>
                <a:cs typeface="Trebuchet MS"/>
              </a:rPr>
              <a:t>kelas.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625"/>
              <a:t>L</a:t>
            </a:r>
            <a:r>
              <a:rPr dirty="0" spc="-360"/>
              <a:t>i</a:t>
            </a:r>
            <a:r>
              <a:rPr dirty="0" spc="95"/>
              <a:t>b</a:t>
            </a:r>
            <a:r>
              <a:rPr dirty="0" spc="-495"/>
              <a:t>r</a:t>
            </a:r>
            <a:r>
              <a:rPr dirty="0" spc="295"/>
              <a:t>a</a:t>
            </a:r>
            <a:r>
              <a:rPr dirty="0" spc="-495"/>
              <a:t>r</a:t>
            </a:r>
            <a:r>
              <a:rPr dirty="0" spc="-425"/>
              <a:t>y</a:t>
            </a:r>
            <a:r>
              <a:rPr dirty="0" spc="-195"/>
              <a:t> </a:t>
            </a:r>
            <a:r>
              <a:rPr dirty="0" spc="-710"/>
              <a:t>J</a:t>
            </a:r>
            <a:r>
              <a:rPr dirty="0" spc="605"/>
              <a:t>S</a:t>
            </a:r>
            <a:r>
              <a:rPr dirty="0" spc="755"/>
              <a:t>O</a:t>
            </a:r>
            <a:r>
              <a:rPr dirty="0" spc="-215"/>
              <a:t>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815" y="6568380"/>
              <a:ext cx="6562725" cy="2686050"/>
            </a:xfrm>
            <a:custGeom>
              <a:avLst/>
              <a:gdLst/>
              <a:ahLst/>
              <a:cxnLst/>
              <a:rect l="l" t="t" r="r" b="b"/>
              <a:pathLst>
                <a:path w="6562725" h="2686050">
                  <a:moveTo>
                    <a:pt x="6262099" y="2686049"/>
                  </a:moveTo>
                  <a:lnTo>
                    <a:pt x="300393" y="2686049"/>
                  </a:lnTo>
                  <a:lnTo>
                    <a:pt x="251530" y="2682138"/>
                  </a:lnTo>
                  <a:lnTo>
                    <a:pt x="205228" y="2670810"/>
                  </a:lnTo>
                  <a:lnTo>
                    <a:pt x="162096" y="2652672"/>
                  </a:lnTo>
                  <a:lnTo>
                    <a:pt x="122740" y="2628332"/>
                  </a:lnTo>
                  <a:lnTo>
                    <a:pt x="87771" y="2598397"/>
                  </a:lnTo>
                  <a:lnTo>
                    <a:pt x="57795" y="2563475"/>
                  </a:lnTo>
                  <a:lnTo>
                    <a:pt x="33422" y="2524173"/>
                  </a:lnTo>
                  <a:lnTo>
                    <a:pt x="15259" y="2481099"/>
                  </a:lnTo>
                  <a:lnTo>
                    <a:pt x="3916" y="2434861"/>
                  </a:lnTo>
                  <a:lnTo>
                    <a:pt x="0" y="2386064"/>
                  </a:lnTo>
                  <a:lnTo>
                    <a:pt x="0" y="299984"/>
                  </a:lnTo>
                  <a:lnTo>
                    <a:pt x="3916" y="251188"/>
                  </a:lnTo>
                  <a:lnTo>
                    <a:pt x="15259" y="204949"/>
                  </a:lnTo>
                  <a:lnTo>
                    <a:pt x="33422" y="161875"/>
                  </a:lnTo>
                  <a:lnTo>
                    <a:pt x="57795" y="122573"/>
                  </a:lnTo>
                  <a:lnTo>
                    <a:pt x="87771" y="87651"/>
                  </a:lnTo>
                  <a:lnTo>
                    <a:pt x="122740" y="57717"/>
                  </a:lnTo>
                  <a:lnTo>
                    <a:pt x="162096" y="33377"/>
                  </a:lnTo>
                  <a:lnTo>
                    <a:pt x="205228" y="15239"/>
                  </a:lnTo>
                  <a:lnTo>
                    <a:pt x="251530" y="3911"/>
                  </a:lnTo>
                  <a:lnTo>
                    <a:pt x="300393" y="0"/>
                  </a:lnTo>
                  <a:lnTo>
                    <a:pt x="6262099" y="0"/>
                  </a:lnTo>
                  <a:lnTo>
                    <a:pt x="6310962" y="3911"/>
                  </a:lnTo>
                  <a:lnTo>
                    <a:pt x="6357264" y="15239"/>
                  </a:lnTo>
                  <a:lnTo>
                    <a:pt x="6400397" y="33377"/>
                  </a:lnTo>
                  <a:lnTo>
                    <a:pt x="6439752" y="57717"/>
                  </a:lnTo>
                  <a:lnTo>
                    <a:pt x="6474722" y="87651"/>
                  </a:lnTo>
                  <a:lnTo>
                    <a:pt x="6504697" y="122573"/>
                  </a:lnTo>
                  <a:lnTo>
                    <a:pt x="6529070" y="161875"/>
                  </a:lnTo>
                  <a:lnTo>
                    <a:pt x="6547233" y="204949"/>
                  </a:lnTo>
                  <a:lnTo>
                    <a:pt x="6558576" y="251188"/>
                  </a:lnTo>
                  <a:lnTo>
                    <a:pt x="6562493" y="299984"/>
                  </a:lnTo>
                  <a:lnTo>
                    <a:pt x="6562493" y="2386064"/>
                  </a:lnTo>
                  <a:lnTo>
                    <a:pt x="6558576" y="2434861"/>
                  </a:lnTo>
                  <a:lnTo>
                    <a:pt x="6547233" y="2481099"/>
                  </a:lnTo>
                  <a:lnTo>
                    <a:pt x="6529070" y="2524173"/>
                  </a:lnTo>
                  <a:lnTo>
                    <a:pt x="6504697" y="2563475"/>
                  </a:lnTo>
                  <a:lnTo>
                    <a:pt x="6474722" y="2598397"/>
                  </a:lnTo>
                  <a:lnTo>
                    <a:pt x="6439752" y="2628332"/>
                  </a:lnTo>
                  <a:lnTo>
                    <a:pt x="6400397" y="2652672"/>
                  </a:lnTo>
                  <a:lnTo>
                    <a:pt x="6357264" y="2670810"/>
                  </a:lnTo>
                  <a:lnTo>
                    <a:pt x="6310962" y="2682138"/>
                  </a:lnTo>
                  <a:lnTo>
                    <a:pt x="6262099" y="2686049"/>
                  </a:lnTo>
                  <a:close/>
                </a:path>
              </a:pathLst>
            </a:custGeom>
            <a:solidFill>
              <a:srgbClr val="FFE3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00883" y="7089530"/>
              <a:ext cx="371475" cy="461009"/>
            </a:xfrm>
            <a:custGeom>
              <a:avLst/>
              <a:gdLst/>
              <a:ahLst/>
              <a:cxnLst/>
              <a:rect l="l" t="t" r="r" b="b"/>
              <a:pathLst>
                <a:path w="371475" h="461009">
                  <a:moveTo>
                    <a:pt x="194180" y="460597"/>
                  </a:moveTo>
                  <a:lnTo>
                    <a:pt x="125577" y="448762"/>
                  </a:lnTo>
                  <a:lnTo>
                    <a:pt x="82973" y="404749"/>
                  </a:lnTo>
                  <a:lnTo>
                    <a:pt x="76827" y="361033"/>
                  </a:lnTo>
                  <a:lnTo>
                    <a:pt x="61462" y="326341"/>
                  </a:lnTo>
                  <a:lnTo>
                    <a:pt x="21511" y="264757"/>
                  </a:lnTo>
                  <a:lnTo>
                    <a:pt x="6146" y="228230"/>
                  </a:lnTo>
                  <a:lnTo>
                    <a:pt x="0" y="181454"/>
                  </a:lnTo>
                  <a:lnTo>
                    <a:pt x="7063" y="133216"/>
                  </a:lnTo>
                  <a:lnTo>
                    <a:pt x="26761" y="89870"/>
                  </a:lnTo>
                  <a:lnTo>
                    <a:pt x="56856" y="53146"/>
                  </a:lnTo>
                  <a:lnTo>
                    <a:pt x="95110" y="24773"/>
                  </a:lnTo>
                  <a:lnTo>
                    <a:pt x="139283" y="6481"/>
                  </a:lnTo>
                  <a:lnTo>
                    <a:pt x="187138" y="0"/>
                  </a:lnTo>
                  <a:lnTo>
                    <a:pt x="234798" y="6481"/>
                  </a:lnTo>
                  <a:lnTo>
                    <a:pt x="278456" y="24773"/>
                  </a:lnTo>
                  <a:lnTo>
                    <a:pt x="316032" y="53146"/>
                  </a:lnTo>
                  <a:lnTo>
                    <a:pt x="345447" y="89870"/>
                  </a:lnTo>
                  <a:lnTo>
                    <a:pt x="364621" y="133216"/>
                  </a:lnTo>
                  <a:lnTo>
                    <a:pt x="371474" y="181454"/>
                  </a:lnTo>
                  <a:lnTo>
                    <a:pt x="365221" y="228223"/>
                  </a:lnTo>
                  <a:lnTo>
                    <a:pt x="349586" y="264748"/>
                  </a:lnTo>
                  <a:lnTo>
                    <a:pt x="308937" y="326340"/>
                  </a:lnTo>
                  <a:lnTo>
                    <a:pt x="293302" y="361045"/>
                  </a:lnTo>
                  <a:lnTo>
                    <a:pt x="287048" y="404782"/>
                  </a:lnTo>
                  <a:lnTo>
                    <a:pt x="278182" y="435221"/>
                  </a:lnTo>
                  <a:lnTo>
                    <a:pt x="255665" y="451994"/>
                  </a:lnTo>
                  <a:lnTo>
                    <a:pt x="225623" y="459115"/>
                  </a:lnTo>
                  <a:lnTo>
                    <a:pt x="194180" y="460597"/>
                  </a:lnTo>
                  <a:close/>
                </a:path>
              </a:pathLst>
            </a:custGeom>
            <a:solidFill>
              <a:srgbClr val="4600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02180" y="7253375"/>
              <a:ext cx="168910" cy="415925"/>
            </a:xfrm>
            <a:custGeom>
              <a:avLst/>
              <a:gdLst/>
              <a:ahLst/>
              <a:cxnLst/>
              <a:rect l="l" t="t" r="r" b="b"/>
              <a:pathLst>
                <a:path w="168910" h="415925">
                  <a:moveTo>
                    <a:pt x="154800" y="373875"/>
                  </a:moveTo>
                  <a:lnTo>
                    <a:pt x="148386" y="366776"/>
                  </a:lnTo>
                  <a:lnTo>
                    <a:pt x="131851" y="364566"/>
                  </a:lnTo>
                  <a:lnTo>
                    <a:pt x="84429" y="365569"/>
                  </a:lnTo>
                  <a:lnTo>
                    <a:pt x="37007" y="364566"/>
                  </a:lnTo>
                  <a:lnTo>
                    <a:pt x="20472" y="366776"/>
                  </a:lnTo>
                  <a:lnTo>
                    <a:pt x="14071" y="373875"/>
                  </a:lnTo>
                  <a:lnTo>
                    <a:pt x="20472" y="386168"/>
                  </a:lnTo>
                  <a:lnTo>
                    <a:pt x="37007" y="399808"/>
                  </a:lnTo>
                  <a:lnTo>
                    <a:pt x="59664" y="410857"/>
                  </a:lnTo>
                  <a:lnTo>
                    <a:pt x="84429" y="415417"/>
                  </a:lnTo>
                  <a:lnTo>
                    <a:pt x="109194" y="410857"/>
                  </a:lnTo>
                  <a:lnTo>
                    <a:pt x="131851" y="399808"/>
                  </a:lnTo>
                  <a:lnTo>
                    <a:pt x="148386" y="386168"/>
                  </a:lnTo>
                  <a:lnTo>
                    <a:pt x="154800" y="373875"/>
                  </a:lnTo>
                  <a:close/>
                </a:path>
                <a:path w="168910" h="415925">
                  <a:moveTo>
                    <a:pt x="168859" y="16611"/>
                  </a:moveTo>
                  <a:lnTo>
                    <a:pt x="167627" y="10363"/>
                  </a:lnTo>
                  <a:lnTo>
                    <a:pt x="163906" y="4864"/>
                  </a:lnTo>
                  <a:lnTo>
                    <a:pt x="158330" y="1219"/>
                  </a:lnTo>
                  <a:lnTo>
                    <a:pt x="151968" y="0"/>
                  </a:lnTo>
                  <a:lnTo>
                    <a:pt x="145618" y="1219"/>
                  </a:lnTo>
                  <a:lnTo>
                    <a:pt x="140030" y="4864"/>
                  </a:lnTo>
                  <a:lnTo>
                    <a:pt x="84429" y="59588"/>
                  </a:lnTo>
                  <a:lnTo>
                    <a:pt x="28829" y="4864"/>
                  </a:lnTo>
                  <a:lnTo>
                    <a:pt x="23241" y="1219"/>
                  </a:lnTo>
                  <a:lnTo>
                    <a:pt x="16891" y="0"/>
                  </a:lnTo>
                  <a:lnTo>
                    <a:pt x="10541" y="1219"/>
                  </a:lnTo>
                  <a:lnTo>
                    <a:pt x="4953" y="4864"/>
                  </a:lnTo>
                  <a:lnTo>
                    <a:pt x="1244" y="10363"/>
                  </a:lnTo>
                  <a:lnTo>
                    <a:pt x="0" y="16611"/>
                  </a:lnTo>
                  <a:lnTo>
                    <a:pt x="1244" y="22872"/>
                  </a:lnTo>
                  <a:lnTo>
                    <a:pt x="4953" y="28371"/>
                  </a:lnTo>
                  <a:lnTo>
                    <a:pt x="67551" y="89966"/>
                  </a:lnTo>
                  <a:lnTo>
                    <a:pt x="67551" y="275056"/>
                  </a:lnTo>
                  <a:lnTo>
                    <a:pt x="75107" y="282486"/>
                  </a:lnTo>
                  <a:lnTo>
                    <a:pt x="93751" y="282486"/>
                  </a:lnTo>
                  <a:lnTo>
                    <a:pt x="101320" y="275056"/>
                  </a:lnTo>
                  <a:lnTo>
                    <a:pt x="101320" y="89966"/>
                  </a:lnTo>
                  <a:lnTo>
                    <a:pt x="163906" y="28371"/>
                  </a:lnTo>
                  <a:lnTo>
                    <a:pt x="167627" y="22872"/>
                  </a:lnTo>
                  <a:lnTo>
                    <a:pt x="168859" y="16611"/>
                  </a:lnTo>
                  <a:close/>
                </a:path>
              </a:pathLst>
            </a:custGeom>
            <a:solidFill>
              <a:srgbClr val="FFE3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660" y="7486236"/>
              <a:ext cx="235920" cy="14931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28165" y="7979905"/>
              <a:ext cx="509270" cy="506730"/>
            </a:xfrm>
            <a:custGeom>
              <a:avLst/>
              <a:gdLst/>
              <a:ahLst/>
              <a:cxnLst/>
              <a:rect l="l" t="t" r="r" b="b"/>
              <a:pathLst>
                <a:path w="509269" h="506729">
                  <a:moveTo>
                    <a:pt x="351802" y="218871"/>
                  </a:moveTo>
                  <a:lnTo>
                    <a:pt x="325475" y="181025"/>
                  </a:lnTo>
                  <a:lnTo>
                    <a:pt x="261823" y="144462"/>
                  </a:lnTo>
                  <a:lnTo>
                    <a:pt x="206298" y="148513"/>
                  </a:lnTo>
                  <a:lnTo>
                    <a:pt x="167030" y="168833"/>
                  </a:lnTo>
                  <a:lnTo>
                    <a:pt x="36563" y="296583"/>
                  </a:lnTo>
                  <a:lnTo>
                    <a:pt x="4064" y="350761"/>
                  </a:lnTo>
                  <a:lnTo>
                    <a:pt x="0" y="406285"/>
                  </a:lnTo>
                  <a:lnTo>
                    <a:pt x="36563" y="469925"/>
                  </a:lnTo>
                  <a:lnTo>
                    <a:pt x="100215" y="506501"/>
                  </a:lnTo>
                  <a:lnTo>
                    <a:pt x="155740" y="502437"/>
                  </a:lnTo>
                  <a:lnTo>
                    <a:pt x="195021" y="482117"/>
                  </a:lnTo>
                  <a:lnTo>
                    <a:pt x="296583" y="383260"/>
                  </a:lnTo>
                  <a:lnTo>
                    <a:pt x="266141" y="384149"/>
                  </a:lnTo>
                  <a:lnTo>
                    <a:pt x="240665" y="381609"/>
                  </a:lnTo>
                  <a:lnTo>
                    <a:pt x="225475" y="375894"/>
                  </a:lnTo>
                  <a:lnTo>
                    <a:pt x="220433" y="372732"/>
                  </a:lnTo>
                  <a:lnTo>
                    <a:pt x="166560" y="426593"/>
                  </a:lnTo>
                  <a:lnTo>
                    <a:pt x="159118" y="432689"/>
                  </a:lnTo>
                  <a:lnTo>
                    <a:pt x="139484" y="442849"/>
                  </a:lnTo>
                  <a:lnTo>
                    <a:pt x="111721" y="444881"/>
                  </a:lnTo>
                  <a:lnTo>
                    <a:pt x="79895" y="426593"/>
                  </a:lnTo>
                  <a:lnTo>
                    <a:pt x="61607" y="394766"/>
                  </a:lnTo>
                  <a:lnTo>
                    <a:pt x="63639" y="367004"/>
                  </a:lnTo>
                  <a:lnTo>
                    <a:pt x="73799" y="347370"/>
                  </a:lnTo>
                  <a:lnTo>
                    <a:pt x="79895" y="339928"/>
                  </a:lnTo>
                  <a:lnTo>
                    <a:pt x="195453" y="224358"/>
                  </a:lnTo>
                  <a:lnTo>
                    <a:pt x="227279" y="206070"/>
                  </a:lnTo>
                  <a:lnTo>
                    <a:pt x="255041" y="208102"/>
                  </a:lnTo>
                  <a:lnTo>
                    <a:pt x="295224" y="240830"/>
                  </a:lnTo>
                  <a:lnTo>
                    <a:pt x="303352" y="267246"/>
                  </a:lnTo>
                  <a:lnTo>
                    <a:pt x="351802" y="218871"/>
                  </a:lnTo>
                  <a:close/>
                </a:path>
                <a:path w="509269" h="506729">
                  <a:moveTo>
                    <a:pt x="508736" y="100215"/>
                  </a:moveTo>
                  <a:lnTo>
                    <a:pt x="472173" y="36563"/>
                  </a:lnTo>
                  <a:lnTo>
                    <a:pt x="408520" y="0"/>
                  </a:lnTo>
                  <a:lnTo>
                    <a:pt x="352996" y="4064"/>
                  </a:lnTo>
                  <a:lnTo>
                    <a:pt x="313728" y="24384"/>
                  </a:lnTo>
                  <a:lnTo>
                    <a:pt x="298831" y="36563"/>
                  </a:lnTo>
                  <a:lnTo>
                    <a:pt x="212153" y="123240"/>
                  </a:lnTo>
                  <a:lnTo>
                    <a:pt x="206730" y="128651"/>
                  </a:lnTo>
                  <a:lnTo>
                    <a:pt x="242595" y="122339"/>
                  </a:lnTo>
                  <a:lnTo>
                    <a:pt x="268058" y="124891"/>
                  </a:lnTo>
                  <a:lnTo>
                    <a:pt x="283260" y="130606"/>
                  </a:lnTo>
                  <a:lnTo>
                    <a:pt x="288290" y="133769"/>
                  </a:lnTo>
                  <a:lnTo>
                    <a:pt x="342163" y="79908"/>
                  </a:lnTo>
                  <a:lnTo>
                    <a:pt x="349605" y="73812"/>
                  </a:lnTo>
                  <a:lnTo>
                    <a:pt x="369252" y="63652"/>
                  </a:lnTo>
                  <a:lnTo>
                    <a:pt x="397014" y="61620"/>
                  </a:lnTo>
                  <a:lnTo>
                    <a:pt x="428840" y="79908"/>
                  </a:lnTo>
                  <a:lnTo>
                    <a:pt x="447116" y="111734"/>
                  </a:lnTo>
                  <a:lnTo>
                    <a:pt x="445084" y="139496"/>
                  </a:lnTo>
                  <a:lnTo>
                    <a:pt x="434924" y="159131"/>
                  </a:lnTo>
                  <a:lnTo>
                    <a:pt x="428840" y="166573"/>
                  </a:lnTo>
                  <a:lnTo>
                    <a:pt x="313270" y="282143"/>
                  </a:lnTo>
                  <a:lnTo>
                    <a:pt x="281444" y="300418"/>
                  </a:lnTo>
                  <a:lnTo>
                    <a:pt x="253682" y="298386"/>
                  </a:lnTo>
                  <a:lnTo>
                    <a:pt x="213512" y="265671"/>
                  </a:lnTo>
                  <a:lnTo>
                    <a:pt x="205384" y="239268"/>
                  </a:lnTo>
                  <a:lnTo>
                    <a:pt x="156946" y="287629"/>
                  </a:lnTo>
                  <a:lnTo>
                    <a:pt x="183261" y="325475"/>
                  </a:lnTo>
                  <a:lnTo>
                    <a:pt x="246913" y="362038"/>
                  </a:lnTo>
                  <a:lnTo>
                    <a:pt x="302437" y="357974"/>
                  </a:lnTo>
                  <a:lnTo>
                    <a:pt x="341706" y="337667"/>
                  </a:lnTo>
                  <a:lnTo>
                    <a:pt x="472173" y="209918"/>
                  </a:lnTo>
                  <a:lnTo>
                    <a:pt x="504672" y="155740"/>
                  </a:lnTo>
                  <a:lnTo>
                    <a:pt x="508736" y="100215"/>
                  </a:lnTo>
                  <a:close/>
                </a:path>
              </a:pathLst>
            </a:custGeom>
            <a:solidFill>
              <a:srgbClr val="4600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168876" y="7196886"/>
            <a:ext cx="4788535" cy="1263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1300" spc="30">
                <a:solidFill>
                  <a:srgbClr val="404040"/>
                </a:solidFill>
                <a:latin typeface="Trebuchet MS"/>
                <a:cs typeface="Trebuchet MS"/>
              </a:rPr>
              <a:t>Tips:</a:t>
            </a:r>
            <a:r>
              <a:rPr dirty="0" sz="1300" spc="-2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404040"/>
                </a:solidFill>
                <a:latin typeface="Trebuchet MS"/>
                <a:cs typeface="Trebuchet MS"/>
              </a:rPr>
              <a:t>Gunakan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404040"/>
                </a:solidFill>
                <a:latin typeface="Trebuchet MS"/>
                <a:cs typeface="Trebuchet MS"/>
              </a:rPr>
              <a:t>tautan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404040"/>
                </a:solidFill>
                <a:latin typeface="Trebuchet MS"/>
                <a:cs typeface="Trebuchet MS"/>
              </a:rPr>
              <a:t>untuk</a:t>
            </a:r>
            <a:r>
              <a:rPr dirty="0" sz="1300" spc="-2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404040"/>
                </a:solidFill>
                <a:latin typeface="Trebuchet MS"/>
                <a:cs typeface="Trebuchet MS"/>
              </a:rPr>
              <a:t>membuka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404040"/>
                </a:solidFill>
                <a:latin typeface="Trebuchet MS"/>
                <a:cs typeface="Trebuchet MS"/>
              </a:rPr>
              <a:t>halaman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404040"/>
                </a:solidFill>
                <a:latin typeface="Trebuchet MS"/>
                <a:cs typeface="Trebuchet MS"/>
              </a:rPr>
              <a:t>lain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404040"/>
                </a:solidFill>
                <a:latin typeface="Trebuchet MS"/>
                <a:cs typeface="Trebuchet MS"/>
              </a:rPr>
              <a:t>di</a:t>
            </a:r>
            <a:r>
              <a:rPr dirty="0" sz="1300" spc="-2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404040"/>
                </a:solidFill>
                <a:latin typeface="Trebuchet MS"/>
                <a:cs typeface="Trebuchet MS"/>
              </a:rPr>
              <a:t>dalam </a:t>
            </a:r>
            <a:r>
              <a:rPr dirty="0" sz="1300" spc="-3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404040"/>
                </a:solidFill>
                <a:latin typeface="Trebuchet MS"/>
                <a:cs typeface="Trebuchet MS"/>
              </a:rPr>
              <a:t>presentasi.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404040"/>
                </a:solidFill>
                <a:latin typeface="Trebuchet MS"/>
                <a:cs typeface="Trebuchet MS"/>
              </a:rPr>
              <a:t>Tautan</a:t>
            </a:r>
            <a:r>
              <a:rPr dirty="0" sz="13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404040"/>
                </a:solidFill>
                <a:latin typeface="Trebuchet MS"/>
                <a:cs typeface="Trebuchet MS"/>
              </a:rPr>
              <a:t>sangat</a:t>
            </a:r>
            <a:r>
              <a:rPr dirty="0" sz="13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404040"/>
                </a:solidFill>
                <a:latin typeface="Trebuchet MS"/>
                <a:cs typeface="Trebuchet MS"/>
              </a:rPr>
              <a:t>cocok</a:t>
            </a:r>
            <a:r>
              <a:rPr dirty="0" sz="13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404040"/>
                </a:solidFill>
                <a:latin typeface="Trebuchet MS"/>
                <a:cs typeface="Trebuchet MS"/>
              </a:rPr>
              <a:t>untuk</a:t>
            </a:r>
            <a:r>
              <a:rPr dirty="0" sz="13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404040"/>
                </a:solidFill>
                <a:latin typeface="Trebuchet MS"/>
                <a:cs typeface="Trebuchet MS"/>
              </a:rPr>
              <a:t>halaman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404040"/>
                </a:solidFill>
                <a:latin typeface="Trebuchet MS"/>
                <a:cs typeface="Trebuchet MS"/>
              </a:rPr>
              <a:t>seperti</a:t>
            </a:r>
            <a:r>
              <a:rPr dirty="0" sz="13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Trebuchet MS"/>
                <a:cs typeface="Trebuchet MS"/>
              </a:rPr>
              <a:t>ini!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rebuchet MS"/>
              <a:cs typeface="Trebuchet MS"/>
            </a:endParaRPr>
          </a:p>
          <a:p>
            <a:pPr marL="12700" marR="111125">
              <a:lnSpc>
                <a:spcPct val="125000"/>
              </a:lnSpc>
              <a:spcBef>
                <a:spcPts val="5"/>
              </a:spcBef>
            </a:pPr>
            <a:r>
              <a:rPr dirty="0" sz="1300" spc="5">
                <a:solidFill>
                  <a:srgbClr val="404040"/>
                </a:solidFill>
                <a:latin typeface="Trebuchet MS"/>
                <a:cs typeface="Trebuchet MS"/>
              </a:rPr>
              <a:t>Petunjuk: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404040"/>
                </a:solidFill>
                <a:latin typeface="Trebuchet MS"/>
                <a:cs typeface="Trebuchet MS"/>
              </a:rPr>
              <a:t>Sorot</a:t>
            </a:r>
            <a:r>
              <a:rPr dirty="0" sz="13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404040"/>
                </a:solidFill>
                <a:latin typeface="Trebuchet MS"/>
                <a:cs typeface="Trebuchet MS"/>
              </a:rPr>
              <a:t>teks,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404040"/>
                </a:solidFill>
                <a:latin typeface="Trebuchet MS"/>
                <a:cs typeface="Trebuchet MS"/>
              </a:rPr>
              <a:t>klik</a:t>
            </a:r>
            <a:r>
              <a:rPr dirty="0" sz="13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404040"/>
                </a:solidFill>
                <a:latin typeface="Trebuchet MS"/>
                <a:cs typeface="Trebuchet MS"/>
              </a:rPr>
              <a:t>simbol</a:t>
            </a:r>
            <a:r>
              <a:rPr dirty="0" sz="13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404040"/>
                </a:solidFill>
                <a:latin typeface="Trebuchet MS"/>
                <a:cs typeface="Trebuchet MS"/>
              </a:rPr>
              <a:t>tautan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404040"/>
                </a:solidFill>
                <a:latin typeface="Trebuchet MS"/>
                <a:cs typeface="Trebuchet MS"/>
              </a:rPr>
              <a:t>pada</a:t>
            </a:r>
            <a:r>
              <a:rPr dirty="0" sz="13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404040"/>
                </a:solidFill>
                <a:latin typeface="Trebuchet MS"/>
                <a:cs typeface="Trebuchet MS"/>
              </a:rPr>
              <a:t>bilah</a:t>
            </a:r>
            <a:r>
              <a:rPr dirty="0" sz="13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Trebuchet MS"/>
                <a:cs typeface="Trebuchet MS"/>
              </a:rPr>
              <a:t>alat,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Trebuchet MS"/>
                <a:cs typeface="Trebuchet MS"/>
              </a:rPr>
              <a:t>lalu </a:t>
            </a:r>
            <a:r>
              <a:rPr dirty="0" sz="1300" spc="-37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Trebuchet MS"/>
                <a:cs typeface="Trebuchet MS"/>
              </a:rPr>
              <a:t>pilih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404040"/>
                </a:solidFill>
                <a:latin typeface="Trebuchet MS"/>
                <a:cs typeface="Trebuchet MS"/>
              </a:rPr>
              <a:t>halaman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404040"/>
                </a:solidFill>
                <a:latin typeface="Trebuchet MS"/>
                <a:cs typeface="Trebuchet MS"/>
              </a:rPr>
              <a:t>dalam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404040"/>
                </a:solidFill>
                <a:latin typeface="Trebuchet MS"/>
                <a:cs typeface="Trebuchet MS"/>
              </a:rPr>
              <a:t>presentasi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90">
                <a:solidFill>
                  <a:srgbClr val="404040"/>
                </a:solidFill>
                <a:latin typeface="Trebuchet MS"/>
                <a:cs typeface="Trebuchet MS"/>
              </a:rPr>
              <a:t>yang</a:t>
            </a:r>
            <a:r>
              <a:rPr dirty="0" sz="1300" spc="-1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404040"/>
                </a:solidFill>
                <a:latin typeface="Trebuchet MS"/>
                <a:cs typeface="Trebuchet MS"/>
              </a:rPr>
              <a:t>ingin</a:t>
            </a:r>
            <a:r>
              <a:rPr dirty="0" sz="1300" spc="-2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404040"/>
                </a:solidFill>
                <a:latin typeface="Trebuchet MS"/>
                <a:cs typeface="Trebuchet MS"/>
              </a:rPr>
              <a:t>dihubungkan.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22310" y="304180"/>
            <a:ext cx="17365980" cy="9982835"/>
            <a:chOff x="922310" y="304180"/>
            <a:chExt cx="17365980" cy="99828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0470" y="4328824"/>
              <a:ext cx="6297529" cy="59581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1920" y="4172194"/>
              <a:ext cx="2162536" cy="26516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4342" y="8132760"/>
              <a:ext cx="1142999" cy="10858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80706" y="2928359"/>
              <a:ext cx="2048694" cy="15697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7760" y="4648310"/>
              <a:ext cx="4523795" cy="38862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1640" y="1646366"/>
              <a:ext cx="1544393" cy="19642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47555" y="2474678"/>
              <a:ext cx="1399569" cy="15981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4835" y="6872880"/>
              <a:ext cx="1759178" cy="20760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58376" y="304180"/>
              <a:ext cx="2547317" cy="25150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01050" y="4968912"/>
              <a:ext cx="628649" cy="6286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00916" y="3727614"/>
              <a:ext cx="390524" cy="3905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22310" y="2577917"/>
              <a:ext cx="6978650" cy="2061845"/>
            </a:xfrm>
            <a:custGeom>
              <a:avLst/>
              <a:gdLst/>
              <a:ahLst/>
              <a:cxnLst/>
              <a:rect l="l" t="t" r="r" b="b"/>
              <a:pathLst>
                <a:path w="6978650" h="2061845">
                  <a:moveTo>
                    <a:pt x="6462895" y="2061816"/>
                  </a:moveTo>
                  <a:lnTo>
                    <a:pt x="515194" y="2061816"/>
                  </a:lnTo>
                  <a:lnTo>
                    <a:pt x="468300" y="2059710"/>
                  </a:lnTo>
                  <a:lnTo>
                    <a:pt x="422587" y="2053512"/>
                  </a:lnTo>
                  <a:lnTo>
                    <a:pt x="378235" y="2043404"/>
                  </a:lnTo>
                  <a:lnTo>
                    <a:pt x="335426" y="2029568"/>
                  </a:lnTo>
                  <a:lnTo>
                    <a:pt x="294342" y="2012187"/>
                  </a:lnTo>
                  <a:lnTo>
                    <a:pt x="255165" y="1991442"/>
                  </a:lnTo>
                  <a:lnTo>
                    <a:pt x="218078" y="1967515"/>
                  </a:lnTo>
                  <a:lnTo>
                    <a:pt x="183261" y="1940588"/>
                  </a:lnTo>
                  <a:lnTo>
                    <a:pt x="150896" y="1910843"/>
                  </a:lnTo>
                  <a:lnTo>
                    <a:pt x="121167" y="1878463"/>
                  </a:lnTo>
                  <a:lnTo>
                    <a:pt x="94253" y="1843628"/>
                  </a:lnTo>
                  <a:lnTo>
                    <a:pt x="70339" y="1806522"/>
                  </a:lnTo>
                  <a:lnTo>
                    <a:pt x="49604" y="1767325"/>
                  </a:lnTo>
                  <a:lnTo>
                    <a:pt x="32231" y="1726221"/>
                  </a:lnTo>
                  <a:lnTo>
                    <a:pt x="18403" y="1683390"/>
                  </a:lnTo>
                  <a:lnTo>
                    <a:pt x="8300" y="1639016"/>
                  </a:lnTo>
                  <a:lnTo>
                    <a:pt x="2105" y="1593279"/>
                  </a:lnTo>
                  <a:lnTo>
                    <a:pt x="0" y="1546362"/>
                  </a:lnTo>
                  <a:lnTo>
                    <a:pt x="0" y="515454"/>
                  </a:lnTo>
                  <a:lnTo>
                    <a:pt x="2105" y="468537"/>
                  </a:lnTo>
                  <a:lnTo>
                    <a:pt x="8300" y="422800"/>
                  </a:lnTo>
                  <a:lnTo>
                    <a:pt x="18403" y="378426"/>
                  </a:lnTo>
                  <a:lnTo>
                    <a:pt x="32231" y="335595"/>
                  </a:lnTo>
                  <a:lnTo>
                    <a:pt x="49604" y="294491"/>
                  </a:lnTo>
                  <a:lnTo>
                    <a:pt x="70339" y="255294"/>
                  </a:lnTo>
                  <a:lnTo>
                    <a:pt x="94253" y="218188"/>
                  </a:lnTo>
                  <a:lnTo>
                    <a:pt x="121167" y="183353"/>
                  </a:lnTo>
                  <a:lnTo>
                    <a:pt x="150896" y="150973"/>
                  </a:lnTo>
                  <a:lnTo>
                    <a:pt x="183261" y="121228"/>
                  </a:lnTo>
                  <a:lnTo>
                    <a:pt x="218078" y="94301"/>
                  </a:lnTo>
                  <a:lnTo>
                    <a:pt x="255165" y="70374"/>
                  </a:lnTo>
                  <a:lnTo>
                    <a:pt x="294342" y="49629"/>
                  </a:lnTo>
                  <a:lnTo>
                    <a:pt x="335426" y="32248"/>
                  </a:lnTo>
                  <a:lnTo>
                    <a:pt x="378235" y="18412"/>
                  </a:lnTo>
                  <a:lnTo>
                    <a:pt x="422587" y="8304"/>
                  </a:lnTo>
                  <a:lnTo>
                    <a:pt x="468300" y="2106"/>
                  </a:lnTo>
                  <a:lnTo>
                    <a:pt x="515194" y="0"/>
                  </a:lnTo>
                  <a:lnTo>
                    <a:pt x="6462895" y="0"/>
                  </a:lnTo>
                  <a:lnTo>
                    <a:pt x="6513816" y="2522"/>
                  </a:lnTo>
                  <a:lnTo>
                    <a:pt x="6563874" y="9995"/>
                  </a:lnTo>
                  <a:lnTo>
                    <a:pt x="6612731" y="22280"/>
                  </a:lnTo>
                  <a:lnTo>
                    <a:pt x="6660051" y="39236"/>
                  </a:lnTo>
                  <a:lnTo>
                    <a:pt x="6705495" y="60723"/>
                  </a:lnTo>
                  <a:lnTo>
                    <a:pt x="6748725" y="86602"/>
                  </a:lnTo>
                  <a:lnTo>
                    <a:pt x="6789403" y="116732"/>
                  </a:lnTo>
                  <a:lnTo>
                    <a:pt x="6827192" y="150973"/>
                  </a:lnTo>
                  <a:lnTo>
                    <a:pt x="6861416" y="188781"/>
                  </a:lnTo>
                  <a:lnTo>
                    <a:pt x="6891530" y="229479"/>
                  </a:lnTo>
                  <a:lnTo>
                    <a:pt x="6917396" y="272731"/>
                  </a:lnTo>
                  <a:lnTo>
                    <a:pt x="6938872" y="318198"/>
                  </a:lnTo>
                  <a:lnTo>
                    <a:pt x="6955820" y="365542"/>
                  </a:lnTo>
                  <a:lnTo>
                    <a:pt x="6968098" y="414424"/>
                  </a:lnTo>
                  <a:lnTo>
                    <a:pt x="6975568" y="464507"/>
                  </a:lnTo>
                  <a:lnTo>
                    <a:pt x="6978089" y="515454"/>
                  </a:lnTo>
                  <a:lnTo>
                    <a:pt x="6978089" y="1546362"/>
                  </a:lnTo>
                  <a:lnTo>
                    <a:pt x="6975568" y="1597309"/>
                  </a:lnTo>
                  <a:lnTo>
                    <a:pt x="6968098" y="1647392"/>
                  </a:lnTo>
                  <a:lnTo>
                    <a:pt x="6955820" y="1696274"/>
                  </a:lnTo>
                  <a:lnTo>
                    <a:pt x="6938872" y="1743618"/>
                  </a:lnTo>
                  <a:lnTo>
                    <a:pt x="6917396" y="1789085"/>
                  </a:lnTo>
                  <a:lnTo>
                    <a:pt x="6891530" y="1832337"/>
                  </a:lnTo>
                  <a:lnTo>
                    <a:pt x="6861416" y="1873035"/>
                  </a:lnTo>
                  <a:lnTo>
                    <a:pt x="6827192" y="1910843"/>
                  </a:lnTo>
                  <a:lnTo>
                    <a:pt x="6789403" y="1945084"/>
                  </a:lnTo>
                  <a:lnTo>
                    <a:pt x="6748725" y="1975214"/>
                  </a:lnTo>
                  <a:lnTo>
                    <a:pt x="6705495" y="2001093"/>
                  </a:lnTo>
                  <a:lnTo>
                    <a:pt x="6660051" y="2022580"/>
                  </a:lnTo>
                  <a:lnTo>
                    <a:pt x="6612731" y="2039536"/>
                  </a:lnTo>
                  <a:lnTo>
                    <a:pt x="6563874" y="2051821"/>
                  </a:lnTo>
                  <a:lnTo>
                    <a:pt x="6513816" y="2059294"/>
                  </a:lnTo>
                  <a:lnTo>
                    <a:pt x="6462895" y="2061816"/>
                  </a:lnTo>
                  <a:close/>
                </a:path>
              </a:pathLst>
            </a:custGeom>
            <a:solidFill>
              <a:srgbClr val="CB6B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286710" y="2892752"/>
            <a:ext cx="6271260" cy="11576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400" spc="25" b="1">
                <a:solidFill>
                  <a:srgbClr val="4600CB"/>
                </a:solidFill>
                <a:latin typeface="Times New Roman"/>
                <a:cs typeface="Times New Roman"/>
              </a:rPr>
              <a:t>S</a:t>
            </a:r>
            <a:r>
              <a:rPr dirty="0" sz="7400" spc="160" b="1">
                <a:solidFill>
                  <a:srgbClr val="4600CB"/>
                </a:solidFill>
                <a:latin typeface="Times New Roman"/>
                <a:cs typeface="Times New Roman"/>
              </a:rPr>
              <a:t>e</a:t>
            </a:r>
            <a:r>
              <a:rPr dirty="0" sz="7400" spc="-320" b="1">
                <a:solidFill>
                  <a:srgbClr val="4600CB"/>
                </a:solidFill>
                <a:latin typeface="Times New Roman"/>
                <a:cs typeface="Times New Roman"/>
              </a:rPr>
              <a:t>j</a:t>
            </a:r>
            <a:r>
              <a:rPr dirty="0" sz="7400" spc="190" b="1">
                <a:solidFill>
                  <a:srgbClr val="4600CB"/>
                </a:solidFill>
                <a:latin typeface="Times New Roman"/>
                <a:cs typeface="Times New Roman"/>
              </a:rPr>
              <a:t>a</a:t>
            </a:r>
            <a:r>
              <a:rPr dirty="0" sz="7400" spc="70" b="1">
                <a:solidFill>
                  <a:srgbClr val="4600CB"/>
                </a:solidFill>
                <a:latin typeface="Times New Roman"/>
                <a:cs typeface="Times New Roman"/>
              </a:rPr>
              <a:t>r</a:t>
            </a:r>
            <a:r>
              <a:rPr dirty="0" sz="7400" spc="190" b="1">
                <a:solidFill>
                  <a:srgbClr val="4600CB"/>
                </a:solidFill>
                <a:latin typeface="Times New Roman"/>
                <a:cs typeface="Times New Roman"/>
              </a:rPr>
              <a:t>a</a:t>
            </a:r>
            <a:r>
              <a:rPr dirty="0" sz="7400" spc="-2220" b="1">
                <a:solidFill>
                  <a:srgbClr val="4600CB"/>
                </a:solidFill>
                <a:latin typeface="Times New Roman"/>
                <a:cs typeface="Times New Roman"/>
              </a:rPr>
              <a:t>Th</a:t>
            </a:r>
            <a:r>
              <a:rPr dirty="0" sz="7400" spc="-180" b="1">
                <a:solidFill>
                  <a:srgbClr val="4600CB"/>
                </a:solidFill>
                <a:latin typeface="Times New Roman"/>
                <a:cs typeface="Times New Roman"/>
              </a:rPr>
              <a:t> </a:t>
            </a:r>
            <a:r>
              <a:rPr dirty="0" sz="7400" spc="-985" b="1">
                <a:solidFill>
                  <a:srgbClr val="4600CB"/>
                </a:solidFill>
                <a:latin typeface="Times New Roman"/>
                <a:cs typeface="Times New Roman"/>
              </a:rPr>
              <a:t>J</a:t>
            </a:r>
            <a:r>
              <a:rPr dirty="0" sz="7400" spc="-40" b="1">
                <a:solidFill>
                  <a:srgbClr val="4600CB"/>
                </a:solidFill>
                <a:latin typeface="Times New Roman"/>
                <a:cs typeface="Times New Roman"/>
              </a:rPr>
              <a:t>q</a:t>
            </a:r>
            <a:r>
              <a:rPr dirty="0" sz="7400" spc="275" b="1">
                <a:solidFill>
                  <a:srgbClr val="4600CB"/>
                </a:solidFill>
                <a:latin typeface="Times New Roman"/>
                <a:cs typeface="Times New Roman"/>
              </a:rPr>
              <a:t>u</a:t>
            </a:r>
            <a:r>
              <a:rPr dirty="0" sz="7400" spc="160" b="1">
                <a:solidFill>
                  <a:srgbClr val="4600CB"/>
                </a:solidFill>
                <a:latin typeface="Times New Roman"/>
                <a:cs typeface="Times New Roman"/>
              </a:rPr>
              <a:t>e</a:t>
            </a:r>
            <a:r>
              <a:rPr dirty="0" sz="7400" spc="70" b="1">
                <a:solidFill>
                  <a:srgbClr val="4600CB"/>
                </a:solidFill>
                <a:latin typeface="Times New Roman"/>
                <a:cs typeface="Times New Roman"/>
              </a:rPr>
              <a:t>r</a:t>
            </a:r>
            <a:r>
              <a:rPr dirty="0" sz="7400" spc="315" b="1">
                <a:solidFill>
                  <a:srgbClr val="4600CB"/>
                </a:solidFill>
                <a:latin typeface="Times New Roman"/>
                <a:cs typeface="Times New Roman"/>
              </a:rPr>
              <a:t>y</a:t>
            </a:r>
            <a:endParaRPr sz="7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2190" y="3685312"/>
            <a:ext cx="17143095" cy="43795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2700" spc="-70" b="1">
                <a:latin typeface="Tahoma"/>
                <a:cs typeface="Tahoma"/>
              </a:rPr>
              <a:t>Json-Simple</a:t>
            </a:r>
            <a:endParaRPr sz="2700">
              <a:latin typeface="Tahoma"/>
              <a:cs typeface="Tahoma"/>
            </a:endParaRPr>
          </a:p>
          <a:p>
            <a:pPr algn="just" marL="12700" marR="5080">
              <a:lnSpc>
                <a:spcPct val="117600"/>
              </a:lnSpc>
            </a:pPr>
            <a:r>
              <a:rPr dirty="0" sz="2700" spc="60">
                <a:latin typeface="Trebuchet MS"/>
                <a:cs typeface="Trebuchet MS"/>
              </a:rPr>
              <a:t>The json-simple </a:t>
            </a:r>
            <a:r>
              <a:rPr dirty="0" sz="2700" spc="85">
                <a:latin typeface="Trebuchet MS"/>
                <a:cs typeface="Trebuchet MS"/>
              </a:rPr>
              <a:t>adalah </a:t>
            </a:r>
            <a:r>
              <a:rPr dirty="0" sz="2700" spc="95">
                <a:latin typeface="Trebuchet MS"/>
                <a:cs typeface="Trebuchet MS"/>
              </a:rPr>
              <a:t>salah satu </a:t>
            </a:r>
            <a:r>
              <a:rPr dirty="0" sz="2700" spc="105">
                <a:latin typeface="Trebuchet MS"/>
                <a:cs typeface="Trebuchet MS"/>
              </a:rPr>
              <a:t>perpustakaan </a:t>
            </a:r>
            <a:r>
              <a:rPr dirty="0" sz="2700" spc="65">
                <a:latin typeface="Trebuchet MS"/>
                <a:cs typeface="Trebuchet MS"/>
              </a:rPr>
              <a:t>JSON </a:t>
            </a:r>
            <a:r>
              <a:rPr dirty="0" sz="2700" spc="114">
                <a:latin typeface="Trebuchet MS"/>
                <a:cs typeface="Trebuchet MS"/>
              </a:rPr>
              <a:t>yang </a:t>
            </a:r>
            <a:r>
              <a:rPr dirty="0" sz="2700" spc="65">
                <a:latin typeface="Trebuchet MS"/>
                <a:cs typeface="Trebuchet MS"/>
              </a:rPr>
              <a:t>paling </a:t>
            </a:r>
            <a:r>
              <a:rPr dirty="0" sz="2700" spc="75">
                <a:latin typeface="Trebuchet MS"/>
                <a:cs typeface="Trebuchet MS"/>
              </a:rPr>
              <a:t>sederhana, </a:t>
            </a:r>
            <a:r>
              <a:rPr dirty="0" sz="2700" spc="30">
                <a:latin typeface="Trebuchet MS"/>
                <a:cs typeface="Trebuchet MS"/>
              </a:rPr>
              <a:t>juga </a:t>
            </a:r>
            <a:r>
              <a:rPr dirty="0" sz="2700" spc="45">
                <a:latin typeface="Trebuchet MS"/>
                <a:cs typeface="Trebuchet MS"/>
              </a:rPr>
              <a:t>ringan. </a:t>
            </a:r>
            <a:r>
              <a:rPr dirty="0" sz="2700">
                <a:latin typeface="Trebuchet MS"/>
                <a:cs typeface="Trebuchet MS"/>
              </a:rPr>
              <a:t>Kita </a:t>
            </a:r>
            <a:r>
              <a:rPr dirty="0" sz="2700" spc="80">
                <a:latin typeface="Trebuchet MS"/>
                <a:cs typeface="Trebuchet MS"/>
              </a:rPr>
              <a:t>dapat </a:t>
            </a:r>
            <a:r>
              <a:rPr dirty="0" sz="2700" spc="85">
                <a:latin typeface="Trebuchet MS"/>
                <a:cs typeface="Trebuchet MS"/>
              </a:rPr>
              <a:t> </a:t>
            </a:r>
            <a:r>
              <a:rPr dirty="0" sz="2700" spc="145">
                <a:latin typeface="Trebuchet MS"/>
                <a:cs typeface="Trebuchet MS"/>
              </a:rPr>
              <a:t>menggunakan </a:t>
            </a:r>
            <a:r>
              <a:rPr dirty="0" sz="2700" spc="100">
                <a:latin typeface="Trebuchet MS"/>
                <a:cs typeface="Trebuchet MS"/>
              </a:rPr>
              <a:t>pustaka </a:t>
            </a:r>
            <a:r>
              <a:rPr dirty="0" sz="2700" spc="5">
                <a:latin typeface="Trebuchet MS"/>
                <a:cs typeface="Trebuchet MS"/>
              </a:rPr>
              <a:t>ini </a:t>
            </a:r>
            <a:r>
              <a:rPr dirty="0" sz="2700" spc="105">
                <a:latin typeface="Trebuchet MS"/>
                <a:cs typeface="Trebuchet MS"/>
              </a:rPr>
              <a:t>untuk </a:t>
            </a:r>
            <a:r>
              <a:rPr dirty="0" sz="2700" spc="114">
                <a:latin typeface="Trebuchet MS"/>
                <a:cs typeface="Trebuchet MS"/>
              </a:rPr>
              <a:t>menyandikan </a:t>
            </a:r>
            <a:r>
              <a:rPr dirty="0" sz="2700" spc="65">
                <a:latin typeface="Trebuchet MS"/>
                <a:cs typeface="Trebuchet MS"/>
              </a:rPr>
              <a:t>atau </a:t>
            </a:r>
            <a:r>
              <a:rPr dirty="0" sz="2700" spc="100">
                <a:latin typeface="Trebuchet MS"/>
                <a:cs typeface="Trebuchet MS"/>
              </a:rPr>
              <a:t>men-decode </a:t>
            </a:r>
            <a:r>
              <a:rPr dirty="0" sz="2700" spc="50">
                <a:latin typeface="Trebuchet MS"/>
                <a:cs typeface="Trebuchet MS"/>
              </a:rPr>
              <a:t>teks </a:t>
            </a:r>
            <a:r>
              <a:rPr dirty="0" sz="2700" spc="-5">
                <a:latin typeface="Trebuchet MS"/>
                <a:cs typeface="Trebuchet MS"/>
              </a:rPr>
              <a:t>JSON. </a:t>
            </a:r>
            <a:r>
              <a:rPr dirty="0" sz="2700" spc="35">
                <a:latin typeface="Trebuchet MS"/>
                <a:cs typeface="Trebuchet MS"/>
              </a:rPr>
              <a:t>Ini </a:t>
            </a:r>
            <a:r>
              <a:rPr dirty="0" sz="2700" spc="85">
                <a:latin typeface="Trebuchet MS"/>
                <a:cs typeface="Trebuchet MS"/>
              </a:rPr>
              <a:t>adalah </a:t>
            </a:r>
            <a:r>
              <a:rPr dirty="0" sz="2700" spc="100">
                <a:latin typeface="Trebuchet MS"/>
                <a:cs typeface="Trebuchet MS"/>
              </a:rPr>
              <a:t>pustaka </a:t>
            </a:r>
            <a:r>
              <a:rPr dirty="0" sz="2700" spc="95">
                <a:latin typeface="Trebuchet MS"/>
                <a:cs typeface="Trebuchet MS"/>
              </a:rPr>
              <a:t>ringan </a:t>
            </a:r>
            <a:r>
              <a:rPr dirty="0" sz="2700" spc="100">
                <a:latin typeface="Trebuchet MS"/>
                <a:cs typeface="Trebuchet MS"/>
              </a:rPr>
              <a:t> </a:t>
            </a:r>
            <a:r>
              <a:rPr dirty="0" sz="2700" spc="150">
                <a:latin typeface="Trebuchet MS"/>
                <a:cs typeface="Trebuchet MS"/>
              </a:rPr>
              <a:t>open</a:t>
            </a:r>
            <a:r>
              <a:rPr dirty="0" sz="2700" spc="-100">
                <a:latin typeface="Trebuchet MS"/>
                <a:cs typeface="Trebuchet MS"/>
              </a:rPr>
              <a:t> </a:t>
            </a:r>
            <a:r>
              <a:rPr dirty="0" sz="2700" spc="110">
                <a:latin typeface="Trebuchet MS"/>
                <a:cs typeface="Trebuchet MS"/>
              </a:rPr>
              <a:t>source</a:t>
            </a:r>
            <a:r>
              <a:rPr dirty="0" sz="2700" spc="-95">
                <a:latin typeface="Trebuchet MS"/>
                <a:cs typeface="Trebuchet MS"/>
              </a:rPr>
              <a:t> </a:t>
            </a:r>
            <a:r>
              <a:rPr dirty="0" sz="2700" spc="114">
                <a:latin typeface="Trebuchet MS"/>
                <a:cs typeface="Trebuchet MS"/>
              </a:rPr>
              <a:t>yang</a:t>
            </a:r>
            <a:r>
              <a:rPr dirty="0" sz="2700" spc="-100">
                <a:latin typeface="Trebuchet MS"/>
                <a:cs typeface="Trebuchet MS"/>
              </a:rPr>
              <a:t> </a:t>
            </a:r>
            <a:r>
              <a:rPr dirty="0" sz="2700" spc="15">
                <a:latin typeface="Trebuchet MS"/>
                <a:cs typeface="Trebuchet MS"/>
              </a:rPr>
              <a:t>fleksibel</a:t>
            </a:r>
            <a:r>
              <a:rPr dirty="0" sz="2700" spc="-95">
                <a:latin typeface="Trebuchet MS"/>
                <a:cs typeface="Trebuchet MS"/>
              </a:rPr>
              <a:t> </a:t>
            </a:r>
            <a:r>
              <a:rPr dirty="0" sz="2700" spc="150">
                <a:latin typeface="Trebuchet MS"/>
                <a:cs typeface="Trebuchet MS"/>
              </a:rPr>
              <a:t>dan</a:t>
            </a:r>
            <a:r>
              <a:rPr dirty="0" sz="2700" spc="-100">
                <a:latin typeface="Trebuchet MS"/>
                <a:cs typeface="Trebuchet MS"/>
              </a:rPr>
              <a:t> </a:t>
            </a:r>
            <a:r>
              <a:rPr dirty="0" sz="2700" spc="185">
                <a:latin typeface="Trebuchet MS"/>
                <a:cs typeface="Trebuchet MS"/>
              </a:rPr>
              <a:t>mudah</a:t>
            </a:r>
            <a:r>
              <a:rPr dirty="0" sz="2700" spc="-95">
                <a:latin typeface="Trebuchet MS"/>
                <a:cs typeface="Trebuchet MS"/>
              </a:rPr>
              <a:t> </a:t>
            </a:r>
            <a:r>
              <a:rPr dirty="0" sz="2700" spc="114">
                <a:latin typeface="Trebuchet MS"/>
                <a:cs typeface="Trebuchet MS"/>
              </a:rPr>
              <a:t>digunakan</a:t>
            </a:r>
            <a:r>
              <a:rPr dirty="0" sz="2700" spc="-100">
                <a:latin typeface="Trebuchet MS"/>
                <a:cs typeface="Trebuchet MS"/>
              </a:rPr>
              <a:t> </a:t>
            </a:r>
            <a:r>
              <a:rPr dirty="0" sz="2700" spc="135">
                <a:latin typeface="Trebuchet MS"/>
                <a:cs typeface="Trebuchet MS"/>
              </a:rPr>
              <a:t>dengan</a:t>
            </a:r>
            <a:r>
              <a:rPr dirty="0" sz="2700" spc="-95">
                <a:latin typeface="Trebuchet MS"/>
                <a:cs typeface="Trebuchet MS"/>
              </a:rPr>
              <a:t> </a:t>
            </a:r>
            <a:r>
              <a:rPr dirty="0" sz="2700" spc="145">
                <a:latin typeface="Trebuchet MS"/>
                <a:cs typeface="Trebuchet MS"/>
              </a:rPr>
              <a:t>menggunakan</a:t>
            </a:r>
            <a:r>
              <a:rPr dirty="0" sz="2700" spc="-100">
                <a:latin typeface="Trebuchet MS"/>
                <a:cs typeface="Trebuchet MS"/>
              </a:rPr>
              <a:t> </a:t>
            </a:r>
            <a:r>
              <a:rPr dirty="0" sz="2700" spc="65">
                <a:latin typeface="Trebuchet MS"/>
                <a:cs typeface="Trebuchet MS"/>
              </a:rPr>
              <a:t>kembali</a:t>
            </a:r>
            <a:r>
              <a:rPr dirty="0" sz="2700" spc="-95">
                <a:latin typeface="Trebuchet MS"/>
                <a:cs typeface="Trebuchet MS"/>
              </a:rPr>
              <a:t> </a:t>
            </a:r>
            <a:r>
              <a:rPr dirty="0" sz="2700" spc="105">
                <a:latin typeface="Trebuchet MS"/>
                <a:cs typeface="Trebuchet MS"/>
              </a:rPr>
              <a:t>antarmuka</a:t>
            </a:r>
            <a:r>
              <a:rPr dirty="0" sz="2700" spc="-100">
                <a:latin typeface="Trebuchet MS"/>
                <a:cs typeface="Trebuchet MS"/>
              </a:rPr>
              <a:t> </a:t>
            </a:r>
            <a:r>
              <a:rPr dirty="0" sz="2700" spc="265">
                <a:latin typeface="Trebuchet MS"/>
                <a:cs typeface="Trebuchet MS"/>
              </a:rPr>
              <a:t>Map</a:t>
            </a:r>
            <a:r>
              <a:rPr dirty="0" sz="2700" spc="-95">
                <a:latin typeface="Trebuchet MS"/>
                <a:cs typeface="Trebuchet MS"/>
              </a:rPr>
              <a:t> </a:t>
            </a:r>
            <a:r>
              <a:rPr dirty="0" sz="2700" spc="150">
                <a:latin typeface="Trebuchet MS"/>
                <a:cs typeface="Trebuchet MS"/>
              </a:rPr>
              <a:t>and</a:t>
            </a:r>
            <a:r>
              <a:rPr dirty="0" sz="2700" spc="-95">
                <a:latin typeface="Trebuchet MS"/>
                <a:cs typeface="Trebuchet MS"/>
              </a:rPr>
              <a:t> </a:t>
            </a:r>
            <a:r>
              <a:rPr dirty="0" sz="2700" spc="10">
                <a:latin typeface="Trebuchet MS"/>
                <a:cs typeface="Trebuchet MS"/>
              </a:rPr>
              <a:t>List </a:t>
            </a:r>
            <a:r>
              <a:rPr dirty="0" sz="2700" spc="-805">
                <a:latin typeface="Trebuchet MS"/>
                <a:cs typeface="Trebuchet MS"/>
              </a:rPr>
              <a:t> </a:t>
            </a:r>
            <a:r>
              <a:rPr dirty="0" sz="2700" spc="55">
                <a:latin typeface="Trebuchet MS"/>
                <a:cs typeface="Trebuchet MS"/>
              </a:rPr>
              <a:t>dari</a:t>
            </a:r>
            <a:r>
              <a:rPr dirty="0" sz="2700" spc="15">
                <a:latin typeface="Trebuchet MS"/>
                <a:cs typeface="Trebuchet MS"/>
              </a:rPr>
              <a:t> </a:t>
            </a:r>
            <a:r>
              <a:rPr dirty="0" sz="2700" spc="-100">
                <a:latin typeface="Trebuchet MS"/>
                <a:cs typeface="Trebuchet MS"/>
              </a:rPr>
              <a:t>JDK.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110">
                <a:latin typeface="Trebuchet MS"/>
                <a:cs typeface="Trebuchet MS"/>
              </a:rPr>
              <a:t>Suatu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60">
                <a:latin typeface="Trebuchet MS"/>
                <a:cs typeface="Trebuchet MS"/>
              </a:rPr>
              <a:t>hal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114">
                <a:latin typeface="Trebuchet MS"/>
                <a:cs typeface="Trebuchet MS"/>
              </a:rPr>
              <a:t>yang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60">
                <a:latin typeface="Trebuchet MS"/>
                <a:cs typeface="Trebuchet MS"/>
              </a:rPr>
              <a:t>baik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60">
                <a:latin typeface="Trebuchet MS"/>
                <a:cs typeface="Trebuchet MS"/>
              </a:rPr>
              <a:t>tentang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105">
                <a:latin typeface="Trebuchet MS"/>
                <a:cs typeface="Trebuchet MS"/>
              </a:rPr>
              <a:t>perpustakaan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5">
                <a:latin typeface="Trebuchet MS"/>
                <a:cs typeface="Trebuchet MS"/>
              </a:rPr>
              <a:t>ini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114">
                <a:latin typeface="Trebuchet MS"/>
                <a:cs typeface="Trebuchet MS"/>
              </a:rPr>
              <a:t>yang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25">
                <a:latin typeface="Trebuchet MS"/>
                <a:cs typeface="Trebuchet MS"/>
              </a:rPr>
              <a:t>tidak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40">
                <a:latin typeface="Trebuchet MS"/>
                <a:cs typeface="Trebuchet MS"/>
              </a:rPr>
              <a:t>memiliki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85">
                <a:latin typeface="Trebuchet MS"/>
                <a:cs typeface="Trebuchet MS"/>
              </a:rPr>
              <a:t>ketergantungan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55">
                <a:latin typeface="Trebuchet MS"/>
                <a:cs typeface="Trebuchet MS"/>
              </a:rPr>
              <a:t>eksternal</a:t>
            </a:r>
            <a:r>
              <a:rPr dirty="0" sz="2700" spc="20">
                <a:latin typeface="Trebuchet MS"/>
                <a:cs typeface="Trebuchet MS"/>
              </a:rPr>
              <a:t> </a:t>
            </a:r>
            <a:r>
              <a:rPr dirty="0" sz="2700" spc="150">
                <a:latin typeface="Trebuchet MS"/>
                <a:cs typeface="Trebuchet MS"/>
              </a:rPr>
              <a:t>dan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60">
                <a:latin typeface="Trebuchet MS"/>
                <a:cs typeface="Trebuchet MS"/>
              </a:rPr>
              <a:t>baik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160">
                <a:latin typeface="Trebuchet MS"/>
                <a:cs typeface="Trebuchet MS"/>
              </a:rPr>
              <a:t>sumber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185">
                <a:latin typeface="Trebuchet MS"/>
                <a:cs typeface="Trebuchet MS"/>
              </a:rPr>
              <a:t>maupun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75">
                <a:latin typeface="Trebuchet MS"/>
                <a:cs typeface="Trebuchet MS"/>
              </a:rPr>
              <a:t>biner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85">
                <a:latin typeface="Trebuchet MS"/>
                <a:cs typeface="Trebuchet MS"/>
              </a:rPr>
              <a:t>adalah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70">
                <a:latin typeface="Trebuchet MS"/>
                <a:cs typeface="Trebuchet MS"/>
              </a:rPr>
              <a:t>kompatibel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135">
                <a:latin typeface="Trebuchet MS"/>
                <a:cs typeface="Trebuchet MS"/>
              </a:rPr>
              <a:t>dengan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-40">
                <a:latin typeface="Trebuchet MS"/>
                <a:cs typeface="Trebuchet MS"/>
              </a:rPr>
              <a:t>JDK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-65">
                <a:latin typeface="Trebuchet MS"/>
                <a:cs typeface="Trebuchet MS"/>
              </a:rPr>
              <a:t>1.2.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700" spc="-30" b="1">
                <a:latin typeface="Tahoma"/>
                <a:cs typeface="Tahoma"/>
              </a:rPr>
              <a:t>Flexjson</a:t>
            </a:r>
            <a:endParaRPr sz="2700">
              <a:latin typeface="Tahoma"/>
              <a:cs typeface="Tahoma"/>
            </a:endParaRPr>
          </a:p>
          <a:p>
            <a:pPr algn="just" marL="12700" marR="8890">
              <a:lnSpc>
                <a:spcPct val="117600"/>
              </a:lnSpc>
            </a:pPr>
            <a:r>
              <a:rPr dirty="0" sz="2700" spc="35">
                <a:latin typeface="Trebuchet MS"/>
                <a:cs typeface="Trebuchet MS"/>
              </a:rPr>
              <a:t>Flexjson </a:t>
            </a:r>
            <a:r>
              <a:rPr dirty="0" sz="2700" spc="85">
                <a:latin typeface="Trebuchet MS"/>
                <a:cs typeface="Trebuchet MS"/>
              </a:rPr>
              <a:t>adalah </a:t>
            </a:r>
            <a:r>
              <a:rPr dirty="0" sz="2700" spc="100">
                <a:latin typeface="Trebuchet MS"/>
                <a:cs typeface="Trebuchet MS"/>
              </a:rPr>
              <a:t>pustaka </a:t>
            </a:r>
            <a:r>
              <a:rPr dirty="0" sz="2700" spc="95">
                <a:latin typeface="Trebuchet MS"/>
                <a:cs typeface="Trebuchet MS"/>
              </a:rPr>
              <a:t>ringan </a:t>
            </a:r>
            <a:r>
              <a:rPr dirty="0" sz="2700" spc="20">
                <a:latin typeface="Trebuchet MS"/>
                <a:cs typeface="Trebuchet MS"/>
              </a:rPr>
              <a:t>lain </a:t>
            </a:r>
            <a:r>
              <a:rPr dirty="0" sz="2700" spc="105">
                <a:latin typeface="Trebuchet MS"/>
                <a:cs typeface="Trebuchet MS"/>
              </a:rPr>
              <a:t>untuk </a:t>
            </a:r>
            <a:r>
              <a:rPr dirty="0" sz="2700" spc="135">
                <a:latin typeface="Trebuchet MS"/>
                <a:cs typeface="Trebuchet MS"/>
              </a:rPr>
              <a:t>membuat </a:t>
            </a:r>
            <a:r>
              <a:rPr dirty="0" sz="2700" spc="35">
                <a:latin typeface="Trebuchet MS"/>
                <a:cs typeface="Trebuchet MS"/>
              </a:rPr>
              <a:t>serial </a:t>
            </a:r>
            <a:r>
              <a:rPr dirty="0" sz="2700" spc="150">
                <a:latin typeface="Trebuchet MS"/>
                <a:cs typeface="Trebuchet MS"/>
              </a:rPr>
              <a:t>dan </a:t>
            </a:r>
            <a:r>
              <a:rPr dirty="0" sz="2700" spc="55">
                <a:latin typeface="Trebuchet MS"/>
                <a:cs typeface="Trebuchet MS"/>
              </a:rPr>
              <a:t>deserialisasi </a:t>
            </a:r>
            <a:r>
              <a:rPr dirty="0" sz="2700" spc="30">
                <a:latin typeface="Trebuchet MS"/>
                <a:cs typeface="Trebuchet MS"/>
              </a:rPr>
              <a:t>objek </a:t>
            </a:r>
            <a:r>
              <a:rPr dirty="0" sz="2700" spc="-85">
                <a:latin typeface="Trebuchet MS"/>
                <a:cs typeface="Trebuchet MS"/>
              </a:rPr>
              <a:t>Java </a:t>
            </a:r>
            <a:r>
              <a:rPr dirty="0" sz="2700" spc="60">
                <a:latin typeface="Trebuchet MS"/>
                <a:cs typeface="Trebuchet MS"/>
              </a:rPr>
              <a:t>ke </a:t>
            </a:r>
            <a:r>
              <a:rPr dirty="0" sz="2700" spc="105">
                <a:latin typeface="Trebuchet MS"/>
                <a:cs typeface="Trebuchet MS"/>
              </a:rPr>
              <a:t>dalam </a:t>
            </a:r>
            <a:r>
              <a:rPr dirty="0" sz="2700" spc="150">
                <a:latin typeface="Trebuchet MS"/>
                <a:cs typeface="Trebuchet MS"/>
              </a:rPr>
              <a:t>dan </a:t>
            </a:r>
            <a:r>
              <a:rPr dirty="0" sz="2700" spc="55">
                <a:latin typeface="Trebuchet MS"/>
                <a:cs typeface="Trebuchet MS"/>
              </a:rPr>
              <a:t>dari </a:t>
            </a:r>
            <a:r>
              <a:rPr dirty="0" sz="2700" spc="-800">
                <a:latin typeface="Trebuchet MS"/>
                <a:cs typeface="Trebuchet MS"/>
              </a:rPr>
              <a:t> </a:t>
            </a:r>
            <a:r>
              <a:rPr dirty="0" sz="2700" spc="75">
                <a:latin typeface="Trebuchet MS"/>
                <a:cs typeface="Trebuchet MS"/>
              </a:rPr>
              <a:t>format</a:t>
            </a:r>
            <a:r>
              <a:rPr dirty="0" sz="2700" spc="-114">
                <a:latin typeface="Trebuchet MS"/>
                <a:cs typeface="Trebuchet MS"/>
              </a:rPr>
              <a:t> </a:t>
            </a:r>
            <a:r>
              <a:rPr dirty="0" sz="2700" spc="65">
                <a:latin typeface="Trebuchet MS"/>
                <a:cs typeface="Trebuchet MS"/>
              </a:rPr>
              <a:t>JSON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114">
                <a:latin typeface="Trebuchet MS"/>
                <a:cs typeface="Trebuchet MS"/>
              </a:rPr>
              <a:t>yang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140">
                <a:latin typeface="Trebuchet MS"/>
                <a:cs typeface="Trebuchet MS"/>
              </a:rPr>
              <a:t>memungkinkan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80">
                <a:latin typeface="Trebuchet MS"/>
                <a:cs typeface="Trebuchet MS"/>
              </a:rPr>
              <a:t>salinan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30">
                <a:latin typeface="Trebuchet MS"/>
                <a:cs typeface="Trebuchet MS"/>
              </a:rPr>
              <a:t>objek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114">
                <a:latin typeface="Trebuchet MS"/>
                <a:cs typeface="Trebuchet MS"/>
              </a:rPr>
              <a:t>yang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105">
                <a:latin typeface="Trebuchet MS"/>
                <a:cs typeface="Trebuchet MS"/>
              </a:rPr>
              <a:t>dalam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150">
                <a:latin typeface="Trebuchet MS"/>
                <a:cs typeface="Trebuchet MS"/>
              </a:rPr>
              <a:t>dan</a:t>
            </a:r>
            <a:r>
              <a:rPr dirty="0" sz="2700" spc="-110">
                <a:latin typeface="Trebuchet MS"/>
                <a:cs typeface="Trebuchet MS"/>
              </a:rPr>
              <a:t> </a:t>
            </a:r>
            <a:r>
              <a:rPr dirty="0" sz="2700" spc="45">
                <a:latin typeface="Trebuchet MS"/>
                <a:cs typeface="Trebuchet MS"/>
              </a:rPr>
              <a:t>dangkal.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07772" y="484207"/>
            <a:ext cx="4457065" cy="100647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625"/>
              <a:t>L</a:t>
            </a:r>
            <a:r>
              <a:rPr dirty="0" spc="-360"/>
              <a:t>i</a:t>
            </a:r>
            <a:r>
              <a:rPr dirty="0" spc="95"/>
              <a:t>b</a:t>
            </a:r>
            <a:r>
              <a:rPr dirty="0" spc="-495"/>
              <a:t>r</a:t>
            </a:r>
            <a:r>
              <a:rPr dirty="0" spc="295"/>
              <a:t>a</a:t>
            </a:r>
            <a:r>
              <a:rPr dirty="0" spc="-495"/>
              <a:t>r</a:t>
            </a:r>
            <a:r>
              <a:rPr dirty="0" spc="-425"/>
              <a:t>y</a:t>
            </a:r>
            <a:r>
              <a:rPr dirty="0" spc="-195"/>
              <a:t> </a:t>
            </a:r>
            <a:r>
              <a:rPr dirty="0" spc="-710"/>
              <a:t>J</a:t>
            </a:r>
            <a:r>
              <a:rPr dirty="0" spc="605"/>
              <a:t>S</a:t>
            </a:r>
            <a:r>
              <a:rPr dirty="0" spc="755"/>
              <a:t>O</a:t>
            </a:r>
            <a:r>
              <a:rPr dirty="0" spc="-215"/>
              <a:t>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2190" y="3506078"/>
            <a:ext cx="17141825" cy="437959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2700" spc="40" b="1">
                <a:latin typeface="Trebuchet MS"/>
                <a:cs typeface="Trebuchet MS"/>
              </a:rPr>
              <a:t>JSON-lib</a:t>
            </a:r>
            <a:endParaRPr sz="2700">
              <a:latin typeface="Trebuchet MS"/>
              <a:cs typeface="Trebuchet MS"/>
            </a:endParaRPr>
          </a:p>
          <a:p>
            <a:pPr algn="just" marL="12700" marR="5080">
              <a:lnSpc>
                <a:spcPct val="117600"/>
              </a:lnSpc>
            </a:pPr>
            <a:r>
              <a:rPr dirty="0" sz="2700" spc="-114">
                <a:latin typeface="Lucida Sans Unicode"/>
                <a:cs typeface="Lucida Sans Unicode"/>
              </a:rPr>
              <a:t>JSON-lib </a:t>
            </a:r>
            <a:r>
              <a:rPr dirty="0" sz="2700" spc="-15">
                <a:latin typeface="Lucida Sans Unicode"/>
                <a:cs typeface="Lucida Sans Unicode"/>
              </a:rPr>
              <a:t>adalah </a:t>
            </a:r>
            <a:r>
              <a:rPr dirty="0" sz="2700" spc="-40">
                <a:latin typeface="Lucida Sans Unicode"/>
                <a:cs typeface="Lucida Sans Unicode"/>
              </a:rPr>
              <a:t>pustaka </a:t>
            </a:r>
            <a:r>
              <a:rPr dirty="0" sz="2700" spc="-60">
                <a:latin typeface="Lucida Sans Unicode"/>
                <a:cs typeface="Lucida Sans Unicode"/>
              </a:rPr>
              <a:t>Java, </a:t>
            </a:r>
            <a:r>
              <a:rPr dirty="0" sz="2700" spc="-20">
                <a:latin typeface="Lucida Sans Unicode"/>
                <a:cs typeface="Lucida Sans Unicode"/>
              </a:rPr>
              <a:t>berdasarkan </a:t>
            </a:r>
            <a:r>
              <a:rPr dirty="0" sz="2700" spc="-30">
                <a:latin typeface="Lucida Sans Unicode"/>
                <a:cs typeface="Lucida Sans Unicode"/>
              </a:rPr>
              <a:t>karya </a:t>
            </a:r>
            <a:r>
              <a:rPr dirty="0" sz="2700" spc="-25">
                <a:latin typeface="Lucida Sans Unicode"/>
                <a:cs typeface="Lucida Sans Unicode"/>
              </a:rPr>
              <a:t>oleh </a:t>
            </a:r>
            <a:r>
              <a:rPr dirty="0" sz="2700" spc="-60">
                <a:latin typeface="Lucida Sans Unicode"/>
                <a:cs typeface="Lucida Sans Unicode"/>
              </a:rPr>
              <a:t>Douglas </a:t>
            </a:r>
            <a:r>
              <a:rPr dirty="0" sz="2700" spc="-75">
                <a:latin typeface="Lucida Sans Unicode"/>
                <a:cs typeface="Lucida Sans Unicode"/>
              </a:rPr>
              <a:t>Crockford, </a:t>
            </a:r>
            <a:r>
              <a:rPr dirty="0" sz="2700" spc="-55">
                <a:latin typeface="Lucida Sans Unicode"/>
                <a:cs typeface="Lucida Sans Unicode"/>
              </a:rPr>
              <a:t>yang </a:t>
            </a:r>
            <a:r>
              <a:rPr dirty="0" sz="2700">
                <a:latin typeface="Lucida Sans Unicode"/>
                <a:cs typeface="Lucida Sans Unicode"/>
              </a:rPr>
              <a:t>mampu </a:t>
            </a:r>
            <a:r>
              <a:rPr dirty="0" sz="2700" spc="-25">
                <a:latin typeface="Lucida Sans Unicode"/>
                <a:cs typeface="Lucida Sans Unicode"/>
              </a:rPr>
              <a:t>mengubah </a:t>
            </a:r>
            <a:r>
              <a:rPr dirty="0" sz="2700" spc="-5">
                <a:latin typeface="Lucida Sans Unicode"/>
                <a:cs typeface="Lucida Sans Unicode"/>
              </a:rPr>
              <a:t>Beans,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50">
                <a:latin typeface="Lucida Sans Unicode"/>
                <a:cs typeface="Lucida Sans Unicode"/>
              </a:rPr>
              <a:t>peta, </a:t>
            </a:r>
            <a:r>
              <a:rPr dirty="0" sz="2700" spc="-95">
                <a:latin typeface="Lucida Sans Unicode"/>
                <a:cs typeface="Lucida Sans Unicode"/>
              </a:rPr>
              <a:t>koleksi, </a:t>
            </a:r>
            <a:r>
              <a:rPr dirty="0" sz="2700" spc="-35">
                <a:latin typeface="Lucida Sans Unicode"/>
                <a:cs typeface="Lucida Sans Unicode"/>
              </a:rPr>
              <a:t>java </a:t>
            </a:r>
            <a:r>
              <a:rPr dirty="0" sz="2700">
                <a:latin typeface="Lucida Sans Unicode"/>
                <a:cs typeface="Lucida Sans Unicode"/>
              </a:rPr>
              <a:t>array </a:t>
            </a:r>
            <a:r>
              <a:rPr dirty="0" sz="2700" spc="-5">
                <a:latin typeface="Lucida Sans Unicode"/>
                <a:cs typeface="Lucida Sans Unicode"/>
              </a:rPr>
              <a:t>dan XML </a:t>
            </a:r>
            <a:r>
              <a:rPr dirty="0" sz="2700" spc="-65">
                <a:latin typeface="Lucida Sans Unicode"/>
                <a:cs typeface="Lucida Sans Unicode"/>
              </a:rPr>
              <a:t>ke </a:t>
            </a:r>
            <a:r>
              <a:rPr dirty="0" sz="2700">
                <a:latin typeface="Lucida Sans Unicode"/>
                <a:cs typeface="Lucida Sans Unicode"/>
              </a:rPr>
              <a:t>JSON </a:t>
            </a:r>
            <a:r>
              <a:rPr dirty="0" sz="2700" spc="-5">
                <a:latin typeface="Lucida Sans Unicode"/>
                <a:cs typeface="Lucida Sans Unicode"/>
              </a:rPr>
              <a:t>dan </a:t>
            </a:r>
            <a:r>
              <a:rPr dirty="0" sz="2700" spc="-50">
                <a:latin typeface="Lucida Sans Unicode"/>
                <a:cs typeface="Lucida Sans Unicode"/>
              </a:rPr>
              <a:t>kembali </a:t>
            </a:r>
            <a:r>
              <a:rPr dirty="0" sz="2700" spc="-90">
                <a:latin typeface="Lucida Sans Unicode"/>
                <a:cs typeface="Lucida Sans Unicode"/>
              </a:rPr>
              <a:t>lagi </a:t>
            </a:r>
            <a:r>
              <a:rPr dirty="0" sz="2700" spc="-65">
                <a:latin typeface="Lucida Sans Unicode"/>
                <a:cs typeface="Lucida Sans Unicode"/>
              </a:rPr>
              <a:t>ke </a:t>
            </a:r>
            <a:r>
              <a:rPr dirty="0" sz="2700" spc="30">
                <a:latin typeface="Lucida Sans Unicode"/>
                <a:cs typeface="Lucida Sans Unicode"/>
              </a:rPr>
              <a:t>Beans </a:t>
            </a:r>
            <a:r>
              <a:rPr dirty="0" sz="2700" spc="-5">
                <a:latin typeface="Lucida Sans Unicode"/>
                <a:cs typeface="Lucida Sans Unicode"/>
              </a:rPr>
              <a:t>dan DynaBeans. </a:t>
            </a:r>
            <a:r>
              <a:rPr dirty="0" sz="2700" spc="-10">
                <a:latin typeface="Lucida Sans Unicode"/>
                <a:cs typeface="Lucida Sans Unicode"/>
              </a:rPr>
              <a:t>FastJSONSebuah </a:t>
            </a:r>
            <a:r>
              <a:rPr dirty="0" sz="2700" spc="-5">
                <a:latin typeface="Lucida Sans Unicode"/>
                <a:cs typeface="Lucida Sans Unicode"/>
              </a:rPr>
              <a:t> </a:t>
            </a:r>
            <a:r>
              <a:rPr dirty="0" sz="2700" spc="-35">
                <a:latin typeface="Lucida Sans Unicode"/>
                <a:cs typeface="Lucida Sans Unicode"/>
              </a:rPr>
              <a:t>library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JSON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parser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55">
                <a:latin typeface="Lucida Sans Unicode"/>
                <a:cs typeface="Lucida Sans Unicode"/>
              </a:rPr>
              <a:t>yang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35">
                <a:latin typeface="Lucida Sans Unicode"/>
                <a:cs typeface="Lucida Sans Unicode"/>
              </a:rPr>
              <a:t>dibuat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25">
                <a:latin typeface="Lucida Sans Unicode"/>
                <a:cs typeface="Lucida Sans Unicode"/>
              </a:rPr>
              <a:t>oleh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 spc="-70">
                <a:latin typeface="Lucida Sans Unicode"/>
                <a:cs typeface="Lucida Sans Unicode"/>
              </a:rPr>
              <a:t>Alibaba,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perusahaan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55">
                <a:latin typeface="Lucida Sans Unicode"/>
                <a:cs typeface="Lucida Sans Unicode"/>
              </a:rPr>
              <a:t>yang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40">
                <a:latin typeface="Lucida Sans Unicode"/>
                <a:cs typeface="Lucida Sans Unicode"/>
              </a:rPr>
              <a:t>bergerak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60">
                <a:latin typeface="Lucida Sans Unicode"/>
                <a:cs typeface="Lucida Sans Unicode"/>
              </a:rPr>
              <a:t>dibidang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 spc="-335">
                <a:latin typeface="Lucida Sans Unicode"/>
                <a:cs typeface="Lucida Sans Unicode"/>
              </a:rPr>
              <a:t>e-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20">
                <a:latin typeface="Lucida Sans Unicode"/>
                <a:cs typeface="Lucida Sans Unicode"/>
              </a:rPr>
              <a:t>commerce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65">
                <a:latin typeface="Lucida Sans Unicode"/>
                <a:cs typeface="Lucida Sans Unicode"/>
              </a:rPr>
              <a:t>di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65">
                <a:latin typeface="Lucida Sans Unicode"/>
                <a:cs typeface="Lucida Sans Unicode"/>
              </a:rPr>
              <a:t>China.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700" spc="95" b="1">
                <a:latin typeface="Trebuchet MS"/>
                <a:cs typeface="Trebuchet MS"/>
              </a:rPr>
              <a:t>Fastjson</a:t>
            </a:r>
            <a:endParaRPr sz="2700">
              <a:latin typeface="Trebuchet MS"/>
              <a:cs typeface="Trebuchet MS"/>
            </a:endParaRPr>
          </a:p>
          <a:p>
            <a:pPr algn="just" marL="12700" marR="5080">
              <a:lnSpc>
                <a:spcPct val="117600"/>
              </a:lnSpc>
            </a:pPr>
            <a:r>
              <a:rPr dirty="0" sz="2700" spc="-50">
                <a:latin typeface="Lucida Sans Unicode"/>
                <a:cs typeface="Lucida Sans Unicode"/>
              </a:rPr>
              <a:t>FastJson </a:t>
            </a:r>
            <a:r>
              <a:rPr dirty="0" sz="2700" spc="-15">
                <a:latin typeface="Lucida Sans Unicode"/>
                <a:cs typeface="Lucida Sans Unicode"/>
              </a:rPr>
              <a:t>adalah </a:t>
            </a:r>
            <a:r>
              <a:rPr dirty="0" sz="2700" spc="-40">
                <a:latin typeface="Lucida Sans Unicode"/>
                <a:cs typeface="Lucida Sans Unicode"/>
              </a:rPr>
              <a:t>pustaka </a:t>
            </a:r>
            <a:r>
              <a:rPr dirty="0" sz="2700" spc="-30">
                <a:latin typeface="Lucida Sans Unicode"/>
                <a:cs typeface="Lucida Sans Unicode"/>
              </a:rPr>
              <a:t>Java </a:t>
            </a:r>
            <a:r>
              <a:rPr dirty="0" sz="2700" spc="-55">
                <a:latin typeface="Lucida Sans Unicode"/>
                <a:cs typeface="Lucida Sans Unicode"/>
              </a:rPr>
              <a:t>yang </a:t>
            </a:r>
            <a:r>
              <a:rPr dirty="0" sz="2700" spc="-15">
                <a:latin typeface="Lucida Sans Unicode"/>
                <a:cs typeface="Lucida Sans Unicode"/>
              </a:rPr>
              <a:t>dapat </a:t>
            </a:r>
            <a:r>
              <a:rPr dirty="0" sz="2700" spc="-50">
                <a:latin typeface="Lucida Sans Unicode"/>
                <a:cs typeface="Lucida Sans Unicode"/>
              </a:rPr>
              <a:t>digunakan </a:t>
            </a:r>
            <a:r>
              <a:rPr dirty="0" sz="2700" spc="-45">
                <a:latin typeface="Lucida Sans Unicode"/>
                <a:cs typeface="Lucida Sans Unicode"/>
              </a:rPr>
              <a:t>untuk </a:t>
            </a:r>
            <a:r>
              <a:rPr dirty="0" sz="2700" spc="-35">
                <a:latin typeface="Lucida Sans Unicode"/>
                <a:cs typeface="Lucida Sans Unicode"/>
              </a:rPr>
              <a:t>mengonversi </a:t>
            </a:r>
            <a:r>
              <a:rPr dirty="0" sz="2700" spc="-55">
                <a:latin typeface="Lucida Sans Unicode"/>
                <a:cs typeface="Lucida Sans Unicode"/>
              </a:rPr>
              <a:t>Objek </a:t>
            </a:r>
            <a:r>
              <a:rPr dirty="0" sz="2700" spc="-30">
                <a:latin typeface="Lucida Sans Unicode"/>
                <a:cs typeface="Lucida Sans Unicode"/>
              </a:rPr>
              <a:t>Java </a:t>
            </a:r>
            <a:r>
              <a:rPr dirty="0" sz="2700" spc="-65">
                <a:latin typeface="Lucida Sans Unicode"/>
                <a:cs typeface="Lucida Sans Unicode"/>
              </a:rPr>
              <a:t>ke </a:t>
            </a:r>
            <a:r>
              <a:rPr dirty="0" sz="2700" spc="-15">
                <a:latin typeface="Lucida Sans Unicode"/>
                <a:cs typeface="Lucida Sans Unicode"/>
              </a:rPr>
              <a:t>dalam </a:t>
            </a:r>
            <a:r>
              <a:rPr dirty="0" sz="2700" spc="-25">
                <a:latin typeface="Lucida Sans Unicode"/>
                <a:cs typeface="Lucida Sans Unicode"/>
              </a:rPr>
              <a:t>representasi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30">
                <a:latin typeface="Lucida Sans Unicode"/>
                <a:cs typeface="Lucida Sans Unicode"/>
              </a:rPr>
              <a:t>JSON. </a:t>
            </a:r>
            <a:r>
              <a:rPr dirty="0" sz="2700" spc="-40">
                <a:latin typeface="Lucida Sans Unicode"/>
                <a:cs typeface="Lucida Sans Unicode"/>
              </a:rPr>
              <a:t>Ini </a:t>
            </a:r>
            <a:r>
              <a:rPr dirty="0" sz="2700" spc="-80">
                <a:latin typeface="Lucida Sans Unicode"/>
                <a:cs typeface="Lucida Sans Unicode"/>
              </a:rPr>
              <a:t>juga </a:t>
            </a:r>
            <a:r>
              <a:rPr dirty="0" sz="2700" spc="-15">
                <a:latin typeface="Lucida Sans Unicode"/>
                <a:cs typeface="Lucida Sans Unicode"/>
              </a:rPr>
              <a:t>dapat </a:t>
            </a:r>
            <a:r>
              <a:rPr dirty="0" sz="2700" spc="-50">
                <a:latin typeface="Lucida Sans Unicode"/>
                <a:cs typeface="Lucida Sans Unicode"/>
              </a:rPr>
              <a:t>digunakan </a:t>
            </a:r>
            <a:r>
              <a:rPr dirty="0" sz="2700" spc="-45">
                <a:latin typeface="Lucida Sans Unicode"/>
                <a:cs typeface="Lucida Sans Unicode"/>
              </a:rPr>
              <a:t>untuk mengkonversi </a:t>
            </a:r>
            <a:r>
              <a:rPr dirty="0" sz="2700" spc="-75">
                <a:latin typeface="Lucida Sans Unicode"/>
                <a:cs typeface="Lucida Sans Unicode"/>
              </a:rPr>
              <a:t>string </a:t>
            </a:r>
            <a:r>
              <a:rPr dirty="0" sz="2700">
                <a:latin typeface="Lucida Sans Unicode"/>
                <a:cs typeface="Lucida Sans Unicode"/>
              </a:rPr>
              <a:t>JSON </a:t>
            </a:r>
            <a:r>
              <a:rPr dirty="0" sz="2700" spc="-65">
                <a:latin typeface="Lucida Sans Unicode"/>
                <a:cs typeface="Lucida Sans Unicode"/>
              </a:rPr>
              <a:t>ke objek </a:t>
            </a:r>
            <a:r>
              <a:rPr dirty="0" sz="2700" spc="-30">
                <a:latin typeface="Lucida Sans Unicode"/>
                <a:cs typeface="Lucida Sans Unicode"/>
              </a:rPr>
              <a:t>Java </a:t>
            </a:r>
            <a:r>
              <a:rPr dirty="0" sz="2700" spc="-55">
                <a:latin typeface="Lucida Sans Unicode"/>
                <a:cs typeface="Lucida Sans Unicode"/>
              </a:rPr>
              <a:t>yang </a:t>
            </a:r>
            <a:r>
              <a:rPr dirty="0" sz="2700" spc="-30">
                <a:latin typeface="Lucida Sans Unicode"/>
                <a:cs typeface="Lucida Sans Unicode"/>
              </a:rPr>
              <a:t>setara. </a:t>
            </a:r>
            <a:r>
              <a:rPr dirty="0" sz="2700" spc="-50">
                <a:latin typeface="Lucida Sans Unicode"/>
                <a:cs typeface="Lucida Sans Unicode"/>
              </a:rPr>
              <a:t>Fastjson </a:t>
            </a:r>
            <a:r>
              <a:rPr dirty="0" sz="2700" spc="-15">
                <a:latin typeface="Lucida Sans Unicode"/>
                <a:cs typeface="Lucida Sans Unicode"/>
              </a:rPr>
              <a:t>dapat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40">
                <a:latin typeface="Lucida Sans Unicode"/>
                <a:cs typeface="Lucida Sans Unicode"/>
              </a:rPr>
              <a:t>bekerja </a:t>
            </a:r>
            <a:r>
              <a:rPr dirty="0" sz="2700" spc="-35">
                <a:latin typeface="Lucida Sans Unicode"/>
                <a:cs typeface="Lucida Sans Unicode"/>
              </a:rPr>
              <a:t>dengan </a:t>
            </a:r>
            <a:r>
              <a:rPr dirty="0" sz="2700" spc="-65">
                <a:latin typeface="Lucida Sans Unicode"/>
                <a:cs typeface="Lucida Sans Unicode"/>
              </a:rPr>
              <a:t>objek </a:t>
            </a:r>
            <a:r>
              <a:rPr dirty="0" sz="2700" spc="-30">
                <a:latin typeface="Lucida Sans Unicode"/>
                <a:cs typeface="Lucida Sans Unicode"/>
              </a:rPr>
              <a:t>Java sembarang termasuk </a:t>
            </a:r>
            <a:r>
              <a:rPr dirty="0" sz="2700" spc="-65">
                <a:latin typeface="Lucida Sans Unicode"/>
                <a:cs typeface="Lucida Sans Unicode"/>
              </a:rPr>
              <a:t>objek </a:t>
            </a:r>
            <a:r>
              <a:rPr dirty="0" sz="2700" spc="-55">
                <a:latin typeface="Lucida Sans Unicode"/>
                <a:cs typeface="Lucida Sans Unicode"/>
              </a:rPr>
              <a:t>yang </a:t>
            </a:r>
            <a:r>
              <a:rPr dirty="0" sz="2700" spc="-25">
                <a:latin typeface="Lucida Sans Unicode"/>
                <a:cs typeface="Lucida Sans Unicode"/>
              </a:rPr>
              <a:t>sudah </a:t>
            </a:r>
            <a:r>
              <a:rPr dirty="0" sz="2700">
                <a:latin typeface="Lucida Sans Unicode"/>
                <a:cs typeface="Lucida Sans Unicode"/>
              </a:rPr>
              <a:t>ada </a:t>
            </a:r>
            <a:r>
              <a:rPr dirty="0" sz="2700" spc="-20">
                <a:latin typeface="Lucida Sans Unicode"/>
                <a:cs typeface="Lucida Sans Unicode"/>
              </a:rPr>
              <a:t>sebelumnya </a:t>
            </a:r>
            <a:r>
              <a:rPr dirty="0" sz="2700" spc="-55">
                <a:latin typeface="Lucida Sans Unicode"/>
                <a:cs typeface="Lucida Sans Unicode"/>
              </a:rPr>
              <a:t>yang </a:t>
            </a:r>
            <a:r>
              <a:rPr dirty="0" sz="2700" spc="-65">
                <a:latin typeface="Lucida Sans Unicode"/>
                <a:cs typeface="Lucida Sans Unicode"/>
              </a:rPr>
              <a:t>tidak memiliki </a:t>
            </a:r>
            <a:r>
              <a:rPr dirty="0" sz="2700" spc="-60">
                <a:latin typeface="Lucida Sans Unicode"/>
                <a:cs typeface="Lucida Sans Unicode"/>
              </a:rPr>
              <a:t> </a:t>
            </a:r>
            <a:r>
              <a:rPr dirty="0" sz="2700" spc="-45">
                <a:latin typeface="Lucida Sans Unicode"/>
                <a:cs typeface="Lucida Sans Unicode"/>
              </a:rPr>
              <a:t>kode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-35">
                <a:latin typeface="Lucida Sans Unicode"/>
                <a:cs typeface="Lucida Sans Unicode"/>
              </a:rPr>
              <a:t>sumber.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07772" y="484193"/>
            <a:ext cx="4457065" cy="100647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565">
                <a:latin typeface="Tahoma"/>
                <a:cs typeface="Tahoma"/>
              </a:rPr>
              <a:t>L</a:t>
            </a:r>
            <a:r>
              <a:rPr dirty="0" spc="5">
                <a:latin typeface="Tahoma"/>
                <a:cs typeface="Tahoma"/>
              </a:rPr>
              <a:t>i</a:t>
            </a:r>
            <a:r>
              <a:rPr dirty="0" spc="120">
                <a:latin typeface="Tahoma"/>
                <a:cs typeface="Tahoma"/>
              </a:rPr>
              <a:t>b</a:t>
            </a:r>
            <a:r>
              <a:rPr dirty="0" spc="-315">
                <a:latin typeface="Tahoma"/>
                <a:cs typeface="Tahoma"/>
              </a:rPr>
              <a:t>r</a:t>
            </a:r>
            <a:r>
              <a:rPr dirty="0" spc="300">
                <a:latin typeface="Tahoma"/>
                <a:cs typeface="Tahoma"/>
              </a:rPr>
              <a:t>a</a:t>
            </a:r>
            <a:r>
              <a:rPr dirty="0" spc="-315">
                <a:latin typeface="Tahoma"/>
                <a:cs typeface="Tahoma"/>
              </a:rPr>
              <a:t>r</a:t>
            </a:r>
            <a:r>
              <a:rPr dirty="0" spc="-455">
                <a:latin typeface="Tahoma"/>
                <a:cs typeface="Tahoma"/>
              </a:rPr>
              <a:t>y</a:t>
            </a:r>
            <a:r>
              <a:rPr dirty="0" spc="-265">
                <a:latin typeface="Tahoma"/>
                <a:cs typeface="Tahoma"/>
              </a:rPr>
              <a:t> </a:t>
            </a:r>
            <a:r>
              <a:rPr dirty="0" spc="-325">
                <a:latin typeface="Tahoma"/>
                <a:cs typeface="Tahoma"/>
              </a:rPr>
              <a:t>J</a:t>
            </a:r>
            <a:r>
              <a:rPr dirty="0" spc="120">
                <a:latin typeface="Tahoma"/>
                <a:cs typeface="Tahoma"/>
              </a:rPr>
              <a:t>S</a:t>
            </a:r>
            <a:r>
              <a:rPr dirty="0" spc="540">
                <a:latin typeface="Tahoma"/>
                <a:cs typeface="Tahoma"/>
              </a:rPr>
              <a:t>O</a:t>
            </a:r>
            <a:r>
              <a:rPr dirty="0" spc="-400">
                <a:latin typeface="Tahoma"/>
                <a:cs typeface="Tahoma"/>
              </a:rPr>
              <a:t>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095" y="4345463"/>
            <a:ext cx="16649699" cy="1600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41275" y="651388"/>
            <a:ext cx="14671675" cy="7353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650" spc="75" b="1">
                <a:latin typeface="Tahoma"/>
                <a:cs typeface="Tahoma"/>
              </a:rPr>
              <a:t>Program</a:t>
            </a:r>
            <a:r>
              <a:rPr dirty="0" sz="4650" spc="-165" b="1">
                <a:latin typeface="Tahoma"/>
                <a:cs typeface="Tahoma"/>
              </a:rPr>
              <a:t> </a:t>
            </a:r>
            <a:r>
              <a:rPr dirty="0" sz="4650" spc="80" b="1">
                <a:latin typeface="Tahoma"/>
                <a:cs typeface="Tahoma"/>
              </a:rPr>
              <a:t>Sederhana</a:t>
            </a:r>
            <a:r>
              <a:rPr dirty="0" sz="4650" spc="-160" b="1">
                <a:latin typeface="Tahoma"/>
                <a:cs typeface="Tahoma"/>
              </a:rPr>
              <a:t> </a:t>
            </a:r>
            <a:r>
              <a:rPr dirty="0" sz="4650" spc="80" b="1">
                <a:latin typeface="Tahoma"/>
                <a:cs typeface="Tahoma"/>
              </a:rPr>
              <a:t>dengan</a:t>
            </a:r>
            <a:r>
              <a:rPr dirty="0" sz="4650" spc="-160" b="1">
                <a:latin typeface="Tahoma"/>
                <a:cs typeface="Tahoma"/>
              </a:rPr>
              <a:t> </a:t>
            </a:r>
            <a:r>
              <a:rPr dirty="0" sz="4650" spc="75" b="1">
                <a:latin typeface="Tahoma"/>
                <a:cs typeface="Tahoma"/>
              </a:rPr>
              <a:t>Konsep</a:t>
            </a:r>
            <a:r>
              <a:rPr dirty="0" sz="4650" spc="-160" b="1">
                <a:latin typeface="Tahoma"/>
                <a:cs typeface="Tahoma"/>
              </a:rPr>
              <a:t> </a:t>
            </a:r>
            <a:r>
              <a:rPr dirty="0" sz="4650" spc="-130" b="1">
                <a:latin typeface="Tahoma"/>
                <a:cs typeface="Tahoma"/>
              </a:rPr>
              <a:t>JSON</a:t>
            </a:r>
            <a:r>
              <a:rPr dirty="0" sz="4650" spc="-165" b="1">
                <a:latin typeface="Tahoma"/>
                <a:cs typeface="Tahoma"/>
              </a:rPr>
              <a:t> </a:t>
            </a:r>
            <a:r>
              <a:rPr dirty="0" sz="4650" spc="90" b="1">
                <a:latin typeface="Tahoma"/>
                <a:cs typeface="Tahoma"/>
              </a:rPr>
              <a:t>Parser</a:t>
            </a:r>
            <a:endParaRPr sz="46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1936603"/>
            <a:ext cx="16255365" cy="1997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599"/>
              </a:lnSpc>
              <a:spcBef>
                <a:spcPts val="95"/>
              </a:spcBef>
            </a:pPr>
            <a:r>
              <a:rPr dirty="0" sz="3700" spc="-75">
                <a:latin typeface="Lucida Sans Unicode"/>
                <a:cs typeface="Lucida Sans Unicode"/>
              </a:rPr>
              <a:t>Tambahkan</a:t>
            </a:r>
            <a:r>
              <a:rPr dirty="0" sz="3700" spc="-70">
                <a:latin typeface="Lucida Sans Unicode"/>
                <a:cs typeface="Lucida Sans Unicode"/>
              </a:rPr>
              <a:t> </a:t>
            </a:r>
            <a:r>
              <a:rPr dirty="0" sz="3700" spc="-175">
                <a:latin typeface="Lucida Sans Unicode"/>
                <a:cs typeface="Lucida Sans Unicode"/>
              </a:rPr>
              <a:t>izin</a:t>
            </a:r>
            <a:r>
              <a:rPr dirty="0" sz="3700" spc="-170">
                <a:latin typeface="Lucida Sans Unicode"/>
                <a:cs typeface="Lucida Sans Unicode"/>
              </a:rPr>
              <a:t> </a:t>
            </a:r>
            <a:r>
              <a:rPr dirty="0" sz="3700" spc="-65">
                <a:latin typeface="Lucida Sans Unicode"/>
                <a:cs typeface="Lucida Sans Unicode"/>
              </a:rPr>
              <a:t>INTERNET</a:t>
            </a:r>
            <a:r>
              <a:rPr dirty="0" sz="3700" spc="-60">
                <a:latin typeface="Lucida Sans Unicode"/>
                <a:cs typeface="Lucida Sans Unicode"/>
              </a:rPr>
              <a:t> </a:t>
            </a:r>
            <a:r>
              <a:rPr dirty="0" sz="3700" spc="-105">
                <a:latin typeface="Lucida Sans Unicode"/>
                <a:cs typeface="Lucida Sans Unicode"/>
              </a:rPr>
              <a:t>di</a:t>
            </a:r>
            <a:r>
              <a:rPr dirty="0" sz="3700" spc="-100">
                <a:latin typeface="Lucida Sans Unicode"/>
                <a:cs typeface="Lucida Sans Unicode"/>
              </a:rPr>
              <a:t> </a:t>
            </a:r>
            <a:r>
              <a:rPr dirty="0" sz="3700" spc="-90">
                <a:latin typeface="Lucida Sans Unicode"/>
                <a:cs typeface="Lucida Sans Unicode"/>
              </a:rPr>
              <a:t>file</a:t>
            </a:r>
            <a:r>
              <a:rPr dirty="0" sz="3700" spc="-85">
                <a:latin typeface="Lucida Sans Unicode"/>
                <a:cs typeface="Lucida Sans Unicode"/>
              </a:rPr>
              <a:t> </a:t>
            </a:r>
            <a:r>
              <a:rPr dirty="0" sz="3700" spc="-90">
                <a:latin typeface="Lucida Sans Unicode"/>
                <a:cs typeface="Lucida Sans Unicode"/>
              </a:rPr>
              <a:t>AndroidManifest.xml.</a:t>
            </a:r>
            <a:r>
              <a:rPr dirty="0" sz="3700" spc="-85">
                <a:latin typeface="Lucida Sans Unicode"/>
                <a:cs typeface="Lucida Sans Unicode"/>
              </a:rPr>
              <a:t> </a:t>
            </a:r>
            <a:r>
              <a:rPr dirty="0" sz="3700" spc="5">
                <a:latin typeface="Lucida Sans Unicode"/>
                <a:cs typeface="Lucida Sans Unicode"/>
              </a:rPr>
              <a:t>Buka </a:t>
            </a:r>
            <a:r>
              <a:rPr dirty="0" sz="3700" spc="10">
                <a:latin typeface="Lucida Sans Unicode"/>
                <a:cs typeface="Lucida Sans Unicode"/>
              </a:rPr>
              <a:t> </a:t>
            </a:r>
            <a:r>
              <a:rPr dirty="0" sz="3700" spc="-85">
                <a:latin typeface="Lucida Sans Unicode"/>
                <a:cs typeface="Lucida Sans Unicode"/>
              </a:rPr>
              <a:t>AndroidManifest.xml </a:t>
            </a:r>
            <a:r>
              <a:rPr dirty="0" sz="3700" spc="-30">
                <a:latin typeface="Lucida Sans Unicode"/>
                <a:cs typeface="Lucida Sans Unicode"/>
              </a:rPr>
              <a:t>dan </a:t>
            </a:r>
            <a:r>
              <a:rPr dirty="0" sz="3700" spc="-50">
                <a:latin typeface="Lucida Sans Unicode"/>
                <a:cs typeface="Lucida Sans Unicode"/>
              </a:rPr>
              <a:t>tambahkan </a:t>
            </a:r>
            <a:r>
              <a:rPr dirty="0" sz="3700" spc="-175">
                <a:latin typeface="Lucida Sans Unicode"/>
                <a:cs typeface="Lucida Sans Unicode"/>
              </a:rPr>
              <a:t>izin </a:t>
            </a:r>
            <a:r>
              <a:rPr dirty="0" sz="3700" spc="-80">
                <a:latin typeface="Lucida Sans Unicode"/>
                <a:cs typeface="Lucida Sans Unicode"/>
              </a:rPr>
              <a:t>berikut </a:t>
            </a:r>
            <a:r>
              <a:rPr dirty="0" sz="3700" spc="-190">
                <a:latin typeface="Lucida Sans Unicode"/>
                <a:cs typeface="Lucida Sans Unicode"/>
              </a:rPr>
              <a:t>: </a:t>
            </a:r>
            <a:r>
              <a:rPr dirty="0" sz="3700" spc="40">
                <a:latin typeface="Lucida Sans Unicode"/>
                <a:cs typeface="Lucida Sans Unicode"/>
              </a:rPr>
              <a:t>Buat </a:t>
            </a:r>
            <a:r>
              <a:rPr dirty="0" sz="3700" spc="-95">
                <a:latin typeface="Lucida Sans Unicode"/>
                <a:cs typeface="Lucida Sans Unicode"/>
              </a:rPr>
              <a:t>kelas </a:t>
            </a:r>
            <a:r>
              <a:rPr dirty="0" sz="3700" spc="-15">
                <a:latin typeface="Lucida Sans Unicode"/>
                <a:cs typeface="Lucida Sans Unicode"/>
              </a:rPr>
              <a:t>bernama </a:t>
            </a:r>
            <a:r>
              <a:rPr dirty="0" sz="3700" spc="-10">
                <a:latin typeface="Lucida Sans Unicode"/>
                <a:cs typeface="Lucida Sans Unicode"/>
              </a:rPr>
              <a:t> </a:t>
            </a:r>
            <a:r>
              <a:rPr dirty="0" sz="3700" spc="-55">
                <a:latin typeface="Lucida Sans Unicode"/>
                <a:cs typeface="Lucida Sans Unicode"/>
              </a:rPr>
              <a:t>HttpHandler.java</a:t>
            </a:r>
            <a:endParaRPr sz="37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8330" y="6648223"/>
            <a:ext cx="1060704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55">
                <a:latin typeface="Lucida Sans Unicode"/>
                <a:cs typeface="Lucida Sans Unicode"/>
              </a:rPr>
              <a:t>Kemudian</a:t>
            </a:r>
            <a:r>
              <a:rPr dirty="0" sz="3700" spc="-204">
                <a:latin typeface="Lucida Sans Unicode"/>
                <a:cs typeface="Lucida Sans Unicode"/>
              </a:rPr>
              <a:t> </a:t>
            </a:r>
            <a:r>
              <a:rPr dirty="0" sz="3700" spc="40">
                <a:latin typeface="Lucida Sans Unicode"/>
                <a:cs typeface="Lucida Sans Unicode"/>
              </a:rPr>
              <a:t>Buat</a:t>
            </a:r>
            <a:r>
              <a:rPr dirty="0" sz="3700" spc="-204">
                <a:latin typeface="Lucida Sans Unicode"/>
                <a:cs typeface="Lucida Sans Unicode"/>
              </a:rPr>
              <a:t> </a:t>
            </a:r>
            <a:r>
              <a:rPr dirty="0" sz="3700" spc="-95">
                <a:latin typeface="Lucida Sans Unicode"/>
                <a:cs typeface="Lucida Sans Unicode"/>
              </a:rPr>
              <a:t>kelas</a:t>
            </a:r>
            <a:r>
              <a:rPr dirty="0" sz="3700" spc="-200">
                <a:latin typeface="Lucida Sans Unicode"/>
                <a:cs typeface="Lucida Sans Unicode"/>
              </a:rPr>
              <a:t> </a:t>
            </a:r>
            <a:r>
              <a:rPr dirty="0" sz="3700" spc="-15">
                <a:latin typeface="Lucida Sans Unicode"/>
                <a:cs typeface="Lucida Sans Unicode"/>
              </a:rPr>
              <a:t>bernama</a:t>
            </a:r>
            <a:r>
              <a:rPr dirty="0" sz="3700" spc="-204">
                <a:latin typeface="Lucida Sans Unicode"/>
                <a:cs typeface="Lucida Sans Unicode"/>
              </a:rPr>
              <a:t> </a:t>
            </a:r>
            <a:r>
              <a:rPr dirty="0" sz="3700" spc="-55">
                <a:latin typeface="Lucida Sans Unicode"/>
                <a:cs typeface="Lucida Sans Unicode"/>
              </a:rPr>
              <a:t>HttpHandler.Java</a:t>
            </a:r>
            <a:endParaRPr sz="3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0011" y="2370479"/>
            <a:ext cx="9963150" cy="3143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0011" y="7008398"/>
            <a:ext cx="9963150" cy="27336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297" y="1003968"/>
            <a:ext cx="16168369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00">
                <a:latin typeface="Lucida Sans Unicode"/>
                <a:cs typeface="Lucida Sans Unicode"/>
              </a:rPr>
              <a:t>Tambahkan</a:t>
            </a:r>
            <a:r>
              <a:rPr dirty="0" sz="5200" spc="-295">
                <a:latin typeface="Lucida Sans Unicode"/>
                <a:cs typeface="Lucida Sans Unicode"/>
              </a:rPr>
              <a:t> </a:t>
            </a:r>
            <a:r>
              <a:rPr dirty="0" sz="5200" spc="-45">
                <a:latin typeface="Lucida Sans Unicode"/>
                <a:cs typeface="Lucida Sans Unicode"/>
              </a:rPr>
              <a:t>element</a:t>
            </a:r>
            <a:r>
              <a:rPr dirty="0" sz="5200" spc="-295">
                <a:latin typeface="Lucida Sans Unicode"/>
                <a:cs typeface="Lucida Sans Unicode"/>
              </a:rPr>
              <a:t> </a:t>
            </a:r>
            <a:r>
              <a:rPr dirty="0" sz="5200" spc="-100">
                <a:latin typeface="Lucida Sans Unicode"/>
                <a:cs typeface="Lucida Sans Unicode"/>
              </a:rPr>
              <a:t>Listview</a:t>
            </a:r>
            <a:r>
              <a:rPr dirty="0" sz="5200" spc="-290">
                <a:latin typeface="Lucida Sans Unicode"/>
                <a:cs typeface="Lucida Sans Unicode"/>
              </a:rPr>
              <a:t> </a:t>
            </a:r>
            <a:r>
              <a:rPr dirty="0" sz="5200" spc="-40">
                <a:latin typeface="Lucida Sans Unicode"/>
                <a:cs typeface="Lucida Sans Unicode"/>
              </a:rPr>
              <a:t>pada</a:t>
            </a:r>
            <a:r>
              <a:rPr dirty="0" sz="5200" spc="-295">
                <a:latin typeface="Lucida Sans Unicode"/>
                <a:cs typeface="Lucida Sans Unicode"/>
              </a:rPr>
              <a:t> </a:t>
            </a:r>
            <a:r>
              <a:rPr dirty="0" sz="5200" spc="-145">
                <a:latin typeface="Lucida Sans Unicode"/>
                <a:cs typeface="Lucida Sans Unicode"/>
              </a:rPr>
              <a:t>activity_main.xml</a:t>
            </a:r>
            <a:endParaRPr sz="5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72288" y="5765118"/>
            <a:ext cx="12256135" cy="7397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650" spc="70">
                <a:latin typeface="Lucida Sans Unicode"/>
                <a:cs typeface="Lucida Sans Unicode"/>
              </a:rPr>
              <a:t>Buat</a:t>
            </a:r>
            <a:r>
              <a:rPr dirty="0" sz="4650" spc="-265">
                <a:latin typeface="Lucida Sans Unicode"/>
                <a:cs typeface="Lucida Sans Unicode"/>
              </a:rPr>
              <a:t> </a:t>
            </a:r>
            <a:r>
              <a:rPr dirty="0" sz="4650" spc="-60">
                <a:latin typeface="Lucida Sans Unicode"/>
                <a:cs typeface="Lucida Sans Unicode"/>
              </a:rPr>
              <a:t>layout</a:t>
            </a:r>
            <a:r>
              <a:rPr dirty="0" sz="4650" spc="-260">
                <a:latin typeface="Lucida Sans Unicode"/>
                <a:cs typeface="Lucida Sans Unicode"/>
              </a:rPr>
              <a:t> </a:t>
            </a:r>
            <a:r>
              <a:rPr dirty="0" sz="4650" spc="-10">
                <a:latin typeface="Lucida Sans Unicode"/>
                <a:cs typeface="Lucida Sans Unicode"/>
              </a:rPr>
              <a:t>baru</a:t>
            </a:r>
            <a:r>
              <a:rPr dirty="0" sz="4650" spc="-260">
                <a:latin typeface="Lucida Sans Unicode"/>
                <a:cs typeface="Lucida Sans Unicode"/>
              </a:rPr>
              <a:t> </a:t>
            </a:r>
            <a:r>
              <a:rPr dirty="0" sz="4650" spc="-65">
                <a:latin typeface="Lucida Sans Unicode"/>
                <a:cs typeface="Lucida Sans Unicode"/>
              </a:rPr>
              <a:t>dengan</a:t>
            </a:r>
            <a:r>
              <a:rPr dirty="0" sz="4650" spc="-265">
                <a:latin typeface="Lucida Sans Unicode"/>
                <a:cs typeface="Lucida Sans Unicode"/>
              </a:rPr>
              <a:t> </a:t>
            </a:r>
            <a:r>
              <a:rPr dirty="0" sz="4650" spc="15">
                <a:latin typeface="Lucida Sans Unicode"/>
                <a:cs typeface="Lucida Sans Unicode"/>
              </a:rPr>
              <a:t>nama</a:t>
            </a:r>
            <a:r>
              <a:rPr dirty="0" sz="4650" spc="-260">
                <a:latin typeface="Lucida Sans Unicode"/>
                <a:cs typeface="Lucida Sans Unicode"/>
              </a:rPr>
              <a:t> </a:t>
            </a:r>
            <a:r>
              <a:rPr dirty="0" sz="4650" spc="-135">
                <a:latin typeface="Lucida Sans Unicode"/>
                <a:cs typeface="Lucida Sans Unicode"/>
              </a:rPr>
              <a:t>list_item.xml</a:t>
            </a:r>
            <a:endParaRPr sz="4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3555" y="3625700"/>
            <a:ext cx="8267699" cy="6115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187638" y="662185"/>
            <a:ext cx="156972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95">
                <a:latin typeface="Lucida Sans Unicode"/>
                <a:cs typeface="Lucida Sans Unicode"/>
              </a:rPr>
              <a:t>p</a:t>
            </a:r>
            <a:r>
              <a:rPr dirty="0" sz="5200" spc="15">
                <a:latin typeface="Lucida Sans Unicode"/>
                <a:cs typeface="Lucida Sans Unicode"/>
              </a:rPr>
              <a:t>a</a:t>
            </a:r>
            <a:r>
              <a:rPr dirty="0" sz="5200" spc="-95">
                <a:latin typeface="Lucida Sans Unicode"/>
                <a:cs typeface="Lucida Sans Unicode"/>
              </a:rPr>
              <a:t>d</a:t>
            </a:r>
            <a:r>
              <a:rPr dirty="0" sz="5200" spc="20">
                <a:latin typeface="Lucida Sans Unicode"/>
                <a:cs typeface="Lucida Sans Unicode"/>
              </a:rPr>
              <a:t>a</a:t>
            </a:r>
            <a:endParaRPr sz="5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8800" y="530702"/>
            <a:ext cx="14544675" cy="30848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  <a:tabLst>
                <a:tab pos="5092700" algn="l"/>
                <a:tab pos="8646795" algn="l"/>
                <a:tab pos="11223625" algn="l"/>
              </a:tabLst>
            </a:pPr>
            <a:r>
              <a:rPr dirty="0" sz="5200" spc="-110">
                <a:latin typeface="Lucida Sans Unicode"/>
                <a:cs typeface="Lucida Sans Unicode"/>
              </a:rPr>
              <a:t>D</a:t>
            </a:r>
            <a:r>
              <a:rPr dirty="0" sz="5200" spc="15">
                <a:latin typeface="Lucida Sans Unicode"/>
                <a:cs typeface="Lucida Sans Unicode"/>
              </a:rPr>
              <a:t>e</a:t>
            </a:r>
            <a:r>
              <a:rPr dirty="0" sz="5200" spc="-315">
                <a:latin typeface="Lucida Sans Unicode"/>
                <a:cs typeface="Lucida Sans Unicode"/>
              </a:rPr>
              <a:t>k</a:t>
            </a:r>
            <a:r>
              <a:rPr dirty="0" sz="5200" spc="-190">
                <a:latin typeface="Lucida Sans Unicode"/>
                <a:cs typeface="Lucida Sans Unicode"/>
              </a:rPr>
              <a:t>l</a:t>
            </a:r>
            <a:r>
              <a:rPr dirty="0" sz="5200" spc="15">
                <a:latin typeface="Lucida Sans Unicode"/>
                <a:cs typeface="Lucida Sans Unicode"/>
              </a:rPr>
              <a:t>a</a:t>
            </a:r>
            <a:r>
              <a:rPr dirty="0" sz="5200" spc="-15">
                <a:latin typeface="Lucida Sans Unicode"/>
                <a:cs typeface="Lucida Sans Unicode"/>
              </a:rPr>
              <a:t>r</a:t>
            </a:r>
            <a:r>
              <a:rPr dirty="0" sz="5200" spc="15">
                <a:latin typeface="Lucida Sans Unicode"/>
                <a:cs typeface="Lucida Sans Unicode"/>
              </a:rPr>
              <a:t>a</a:t>
            </a:r>
            <a:r>
              <a:rPr dirty="0" sz="5200" spc="-180">
                <a:latin typeface="Lucida Sans Unicode"/>
                <a:cs typeface="Lucida Sans Unicode"/>
              </a:rPr>
              <a:t>s</a:t>
            </a:r>
            <a:r>
              <a:rPr dirty="0" sz="5200" spc="-190">
                <a:latin typeface="Lucida Sans Unicode"/>
                <a:cs typeface="Lucida Sans Unicode"/>
              </a:rPr>
              <a:t>i</a:t>
            </a:r>
            <a:r>
              <a:rPr dirty="0" sz="5200" spc="-315">
                <a:latin typeface="Lucida Sans Unicode"/>
                <a:cs typeface="Lucida Sans Unicode"/>
              </a:rPr>
              <a:t>k</a:t>
            </a:r>
            <a:r>
              <a:rPr dirty="0" sz="5200" spc="15">
                <a:latin typeface="Lucida Sans Unicode"/>
                <a:cs typeface="Lucida Sans Unicode"/>
              </a:rPr>
              <a:t>a</a:t>
            </a:r>
            <a:r>
              <a:rPr dirty="0" sz="5200" spc="-40">
                <a:latin typeface="Lucida Sans Unicode"/>
                <a:cs typeface="Lucida Sans Unicode"/>
              </a:rPr>
              <a:t>n</a:t>
            </a:r>
            <a:r>
              <a:rPr dirty="0" sz="5200">
                <a:latin typeface="Lucida Sans Unicode"/>
                <a:cs typeface="Lucida Sans Unicode"/>
              </a:rPr>
              <a:t>	</a:t>
            </a:r>
            <a:r>
              <a:rPr dirty="0" sz="5200" spc="-95">
                <a:latin typeface="Lucida Sans Unicode"/>
                <a:cs typeface="Lucida Sans Unicode"/>
              </a:rPr>
              <a:t>v</a:t>
            </a:r>
            <a:r>
              <a:rPr dirty="0" sz="5200" spc="15">
                <a:latin typeface="Lucida Sans Unicode"/>
                <a:cs typeface="Lucida Sans Unicode"/>
              </a:rPr>
              <a:t>a</a:t>
            </a:r>
            <a:r>
              <a:rPr dirty="0" sz="5200" spc="-15">
                <a:latin typeface="Lucida Sans Unicode"/>
                <a:cs typeface="Lucida Sans Unicode"/>
              </a:rPr>
              <a:t>r</a:t>
            </a:r>
            <a:r>
              <a:rPr dirty="0" sz="5200" spc="-190">
                <a:latin typeface="Lucida Sans Unicode"/>
                <a:cs typeface="Lucida Sans Unicode"/>
              </a:rPr>
              <a:t>i</a:t>
            </a:r>
            <a:r>
              <a:rPr dirty="0" sz="5200" spc="15">
                <a:latin typeface="Lucida Sans Unicode"/>
                <a:cs typeface="Lucida Sans Unicode"/>
              </a:rPr>
              <a:t>a</a:t>
            </a:r>
            <a:r>
              <a:rPr dirty="0" sz="5200" spc="-95">
                <a:latin typeface="Lucida Sans Unicode"/>
                <a:cs typeface="Lucida Sans Unicode"/>
              </a:rPr>
              <a:t>b</a:t>
            </a:r>
            <a:r>
              <a:rPr dirty="0" sz="5200" spc="15">
                <a:latin typeface="Lucida Sans Unicode"/>
                <a:cs typeface="Lucida Sans Unicode"/>
              </a:rPr>
              <a:t>e</a:t>
            </a:r>
            <a:r>
              <a:rPr dirty="0" sz="5200" spc="-190">
                <a:latin typeface="Lucida Sans Unicode"/>
                <a:cs typeface="Lucida Sans Unicode"/>
              </a:rPr>
              <a:t>l</a:t>
            </a:r>
            <a:r>
              <a:rPr dirty="0" sz="5200">
                <a:latin typeface="Lucida Sans Unicode"/>
                <a:cs typeface="Lucida Sans Unicode"/>
              </a:rPr>
              <a:t>	</a:t>
            </a:r>
            <a:r>
              <a:rPr dirty="0" sz="5200" spc="-105">
                <a:latin typeface="Lucida Sans Unicode"/>
                <a:cs typeface="Lucida Sans Unicode"/>
              </a:rPr>
              <a:t>y</a:t>
            </a:r>
            <a:r>
              <a:rPr dirty="0" sz="5200" spc="15">
                <a:latin typeface="Lucida Sans Unicode"/>
                <a:cs typeface="Lucida Sans Unicode"/>
              </a:rPr>
              <a:t>a</a:t>
            </a:r>
            <a:r>
              <a:rPr dirty="0" sz="5200" spc="-45">
                <a:latin typeface="Lucida Sans Unicode"/>
                <a:cs typeface="Lucida Sans Unicode"/>
              </a:rPr>
              <a:t>n</a:t>
            </a:r>
            <a:r>
              <a:rPr dirty="0" sz="5200" spc="-395">
                <a:latin typeface="Lucida Sans Unicode"/>
                <a:cs typeface="Lucida Sans Unicode"/>
              </a:rPr>
              <a:t>g</a:t>
            </a:r>
            <a:r>
              <a:rPr dirty="0" sz="5200">
                <a:latin typeface="Lucida Sans Unicode"/>
                <a:cs typeface="Lucida Sans Unicode"/>
              </a:rPr>
              <a:t>	</a:t>
            </a:r>
            <a:r>
              <a:rPr dirty="0" sz="5200" spc="-95">
                <a:latin typeface="Lucida Sans Unicode"/>
                <a:cs typeface="Lucida Sans Unicode"/>
              </a:rPr>
              <a:t>d</a:t>
            </a:r>
            <a:r>
              <a:rPr dirty="0" sz="5200" spc="-190">
                <a:latin typeface="Lucida Sans Unicode"/>
                <a:cs typeface="Lucida Sans Unicode"/>
              </a:rPr>
              <a:t>i</a:t>
            </a:r>
            <a:r>
              <a:rPr dirty="0" sz="5200" spc="-95">
                <a:latin typeface="Lucida Sans Unicode"/>
                <a:cs typeface="Lucida Sans Unicode"/>
              </a:rPr>
              <a:t>p</a:t>
            </a:r>
            <a:r>
              <a:rPr dirty="0" sz="5200" spc="15">
                <a:latin typeface="Lucida Sans Unicode"/>
                <a:cs typeface="Lucida Sans Unicode"/>
              </a:rPr>
              <a:t>e</a:t>
            </a:r>
            <a:r>
              <a:rPr dirty="0" sz="5200" spc="-15">
                <a:latin typeface="Lucida Sans Unicode"/>
                <a:cs typeface="Lucida Sans Unicode"/>
              </a:rPr>
              <a:t>r</a:t>
            </a:r>
            <a:r>
              <a:rPr dirty="0" sz="5200" spc="-190">
                <a:latin typeface="Lucida Sans Unicode"/>
                <a:cs typeface="Lucida Sans Unicode"/>
              </a:rPr>
              <a:t>l</a:t>
            </a:r>
            <a:r>
              <a:rPr dirty="0" sz="5200" spc="-45">
                <a:latin typeface="Lucida Sans Unicode"/>
                <a:cs typeface="Lucida Sans Unicode"/>
              </a:rPr>
              <a:t>u</a:t>
            </a:r>
            <a:r>
              <a:rPr dirty="0" sz="5200" spc="-315">
                <a:latin typeface="Lucida Sans Unicode"/>
                <a:cs typeface="Lucida Sans Unicode"/>
              </a:rPr>
              <a:t>k</a:t>
            </a:r>
            <a:r>
              <a:rPr dirty="0" sz="5200" spc="15">
                <a:latin typeface="Lucida Sans Unicode"/>
                <a:cs typeface="Lucida Sans Unicode"/>
              </a:rPr>
              <a:t>a</a:t>
            </a:r>
            <a:r>
              <a:rPr dirty="0" sz="5200" spc="-25">
                <a:latin typeface="Lucida Sans Unicode"/>
                <a:cs typeface="Lucida Sans Unicode"/>
              </a:rPr>
              <a:t>n  </a:t>
            </a:r>
            <a:r>
              <a:rPr dirty="0" sz="5200" spc="-110">
                <a:latin typeface="Lucida Sans Unicode"/>
                <a:cs typeface="Lucida Sans Unicode"/>
              </a:rPr>
              <a:t>MainActivity</a:t>
            </a:r>
            <a:endParaRPr sz="5200">
              <a:latin typeface="Lucida Sans Unicode"/>
              <a:cs typeface="Lucida Sans Unicode"/>
            </a:endParaRPr>
          </a:p>
          <a:p>
            <a:pPr marL="12700" marR="332740">
              <a:lnSpc>
                <a:spcPct val="115799"/>
              </a:lnSpc>
              <a:spcBef>
                <a:spcPts val="90"/>
              </a:spcBef>
            </a:pPr>
            <a:r>
              <a:rPr dirty="0" sz="3400" spc="-110">
                <a:latin typeface="Tahoma"/>
                <a:cs typeface="Tahoma"/>
              </a:rPr>
              <a:t>D</a:t>
            </a:r>
            <a:r>
              <a:rPr dirty="0" sz="3400" spc="55">
                <a:latin typeface="Tahoma"/>
                <a:cs typeface="Tahoma"/>
              </a:rPr>
              <a:t>e</a:t>
            </a:r>
            <a:r>
              <a:rPr dirty="0" sz="3400" spc="-270">
                <a:latin typeface="Tahoma"/>
                <a:cs typeface="Tahoma"/>
              </a:rPr>
              <a:t>k</a:t>
            </a:r>
            <a:r>
              <a:rPr dirty="0" sz="3400" spc="-30">
                <a:latin typeface="Tahoma"/>
                <a:cs typeface="Tahoma"/>
              </a:rPr>
              <a:t>l</a:t>
            </a:r>
            <a:r>
              <a:rPr dirty="0" sz="3400" spc="145">
                <a:latin typeface="Tahoma"/>
                <a:cs typeface="Tahoma"/>
              </a:rPr>
              <a:t>a</a:t>
            </a:r>
            <a:r>
              <a:rPr dirty="0" sz="3400" spc="-170">
                <a:latin typeface="Tahoma"/>
                <a:cs typeface="Tahoma"/>
              </a:rPr>
              <a:t>r</a:t>
            </a:r>
            <a:r>
              <a:rPr dirty="0" sz="3400" spc="145">
                <a:latin typeface="Tahoma"/>
                <a:cs typeface="Tahoma"/>
              </a:rPr>
              <a:t>a</a:t>
            </a:r>
            <a:r>
              <a:rPr dirty="0" sz="3400" spc="-160">
                <a:latin typeface="Tahoma"/>
                <a:cs typeface="Tahoma"/>
              </a:rPr>
              <a:t>s</a:t>
            </a:r>
            <a:r>
              <a:rPr dirty="0" sz="3400">
                <a:latin typeface="Tahoma"/>
                <a:cs typeface="Tahoma"/>
              </a:rPr>
              <a:t>i</a:t>
            </a:r>
            <a:r>
              <a:rPr dirty="0" sz="3400" spc="-270">
                <a:latin typeface="Tahoma"/>
                <a:cs typeface="Tahoma"/>
              </a:rPr>
              <a:t>k</a:t>
            </a:r>
            <a:r>
              <a:rPr dirty="0" sz="3400" spc="145">
                <a:latin typeface="Tahoma"/>
                <a:cs typeface="Tahoma"/>
              </a:rPr>
              <a:t>a</a:t>
            </a:r>
            <a:r>
              <a:rPr dirty="0" sz="3400" spc="-170">
                <a:latin typeface="Tahoma"/>
                <a:cs typeface="Tahoma"/>
              </a:rPr>
              <a:t>n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-254">
                <a:latin typeface="Tahoma"/>
                <a:cs typeface="Tahoma"/>
              </a:rPr>
              <a:t>v</a:t>
            </a:r>
            <a:r>
              <a:rPr dirty="0" sz="3400" spc="145">
                <a:latin typeface="Tahoma"/>
                <a:cs typeface="Tahoma"/>
              </a:rPr>
              <a:t>a</a:t>
            </a:r>
            <a:r>
              <a:rPr dirty="0" sz="3400" spc="-170">
                <a:latin typeface="Tahoma"/>
                <a:cs typeface="Tahoma"/>
              </a:rPr>
              <a:t>r</a:t>
            </a:r>
            <a:r>
              <a:rPr dirty="0" sz="3400">
                <a:latin typeface="Tahoma"/>
                <a:cs typeface="Tahoma"/>
              </a:rPr>
              <a:t>i</a:t>
            </a:r>
            <a:r>
              <a:rPr dirty="0" sz="3400" spc="145">
                <a:latin typeface="Tahoma"/>
                <a:cs typeface="Tahoma"/>
              </a:rPr>
              <a:t>a</a:t>
            </a:r>
            <a:r>
              <a:rPr dirty="0" sz="3400" spc="50">
                <a:latin typeface="Tahoma"/>
                <a:cs typeface="Tahoma"/>
              </a:rPr>
              <a:t>b</a:t>
            </a:r>
            <a:r>
              <a:rPr dirty="0" sz="3400" spc="55">
                <a:latin typeface="Tahoma"/>
                <a:cs typeface="Tahoma"/>
              </a:rPr>
              <a:t>e</a:t>
            </a:r>
            <a:r>
              <a:rPr dirty="0" sz="3400" spc="-30">
                <a:latin typeface="Tahoma"/>
                <a:cs typeface="Tahoma"/>
              </a:rPr>
              <a:t>l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-254">
                <a:latin typeface="Tahoma"/>
                <a:cs typeface="Tahoma"/>
              </a:rPr>
              <a:t>y</a:t>
            </a:r>
            <a:r>
              <a:rPr dirty="0" sz="3400" spc="145">
                <a:latin typeface="Tahoma"/>
                <a:cs typeface="Tahoma"/>
              </a:rPr>
              <a:t>a</a:t>
            </a:r>
            <a:r>
              <a:rPr dirty="0" sz="3400" spc="-175">
                <a:latin typeface="Tahoma"/>
                <a:cs typeface="Tahoma"/>
              </a:rPr>
              <a:t>n</a:t>
            </a:r>
            <a:r>
              <a:rPr dirty="0" sz="3400" spc="75">
                <a:latin typeface="Tahoma"/>
                <a:cs typeface="Tahoma"/>
              </a:rPr>
              <a:t>g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50">
                <a:latin typeface="Tahoma"/>
                <a:cs typeface="Tahoma"/>
              </a:rPr>
              <a:t>d</a:t>
            </a:r>
            <a:r>
              <a:rPr dirty="0" sz="3400">
                <a:latin typeface="Tahoma"/>
                <a:cs typeface="Tahoma"/>
              </a:rPr>
              <a:t>i</a:t>
            </a:r>
            <a:r>
              <a:rPr dirty="0" sz="3400" spc="50">
                <a:latin typeface="Tahoma"/>
                <a:cs typeface="Tahoma"/>
              </a:rPr>
              <a:t>p</a:t>
            </a:r>
            <a:r>
              <a:rPr dirty="0" sz="3400" spc="55">
                <a:latin typeface="Tahoma"/>
                <a:cs typeface="Tahoma"/>
              </a:rPr>
              <a:t>e</a:t>
            </a:r>
            <a:r>
              <a:rPr dirty="0" sz="3400" spc="-170">
                <a:latin typeface="Tahoma"/>
                <a:cs typeface="Tahoma"/>
              </a:rPr>
              <a:t>r</a:t>
            </a:r>
            <a:r>
              <a:rPr dirty="0" sz="3400" spc="-30">
                <a:latin typeface="Tahoma"/>
                <a:cs typeface="Tahoma"/>
              </a:rPr>
              <a:t>l</a:t>
            </a:r>
            <a:r>
              <a:rPr dirty="0" sz="3400" spc="-175">
                <a:latin typeface="Tahoma"/>
                <a:cs typeface="Tahoma"/>
              </a:rPr>
              <a:t>u</a:t>
            </a:r>
            <a:r>
              <a:rPr dirty="0" sz="3400" spc="-270">
                <a:latin typeface="Tahoma"/>
                <a:cs typeface="Tahoma"/>
              </a:rPr>
              <a:t>k</a:t>
            </a:r>
            <a:r>
              <a:rPr dirty="0" sz="3400" spc="145">
                <a:latin typeface="Tahoma"/>
                <a:cs typeface="Tahoma"/>
              </a:rPr>
              <a:t>a</a:t>
            </a:r>
            <a:r>
              <a:rPr dirty="0" sz="3400" spc="-170">
                <a:latin typeface="Tahoma"/>
                <a:cs typeface="Tahoma"/>
              </a:rPr>
              <a:t>n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50">
                <a:latin typeface="Tahoma"/>
                <a:cs typeface="Tahoma"/>
              </a:rPr>
              <a:t>p</a:t>
            </a:r>
            <a:r>
              <a:rPr dirty="0" sz="3400" spc="145">
                <a:latin typeface="Tahoma"/>
                <a:cs typeface="Tahoma"/>
              </a:rPr>
              <a:t>a</a:t>
            </a:r>
            <a:r>
              <a:rPr dirty="0" sz="3400" spc="50">
                <a:latin typeface="Tahoma"/>
                <a:cs typeface="Tahoma"/>
              </a:rPr>
              <a:t>d</a:t>
            </a:r>
            <a:r>
              <a:rPr dirty="0" sz="3400" spc="150">
                <a:latin typeface="Tahoma"/>
                <a:cs typeface="Tahoma"/>
              </a:rPr>
              <a:t>a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35">
                <a:latin typeface="Tahoma"/>
                <a:cs typeface="Tahoma"/>
              </a:rPr>
              <a:t>M</a:t>
            </a:r>
            <a:r>
              <a:rPr dirty="0" sz="3400" spc="145">
                <a:latin typeface="Tahoma"/>
                <a:cs typeface="Tahoma"/>
              </a:rPr>
              <a:t>a</a:t>
            </a:r>
            <a:r>
              <a:rPr dirty="0" sz="3400">
                <a:latin typeface="Tahoma"/>
                <a:cs typeface="Tahoma"/>
              </a:rPr>
              <a:t>i</a:t>
            </a:r>
            <a:r>
              <a:rPr dirty="0" sz="3400" spc="-175">
                <a:latin typeface="Tahoma"/>
                <a:cs typeface="Tahoma"/>
              </a:rPr>
              <a:t>n</a:t>
            </a:r>
            <a:r>
              <a:rPr dirty="0" sz="3400" spc="50">
                <a:latin typeface="Tahoma"/>
                <a:cs typeface="Tahoma"/>
              </a:rPr>
              <a:t>A</a:t>
            </a:r>
            <a:r>
              <a:rPr dirty="0" sz="3400" spc="195">
                <a:latin typeface="Tahoma"/>
                <a:cs typeface="Tahoma"/>
              </a:rPr>
              <a:t>c</a:t>
            </a:r>
            <a:r>
              <a:rPr dirty="0" sz="3400" spc="-20">
                <a:latin typeface="Tahoma"/>
                <a:cs typeface="Tahoma"/>
              </a:rPr>
              <a:t>t</a:t>
            </a:r>
            <a:r>
              <a:rPr dirty="0" sz="3400">
                <a:latin typeface="Tahoma"/>
                <a:cs typeface="Tahoma"/>
              </a:rPr>
              <a:t>i</a:t>
            </a:r>
            <a:r>
              <a:rPr dirty="0" sz="3400" spc="-254">
                <a:latin typeface="Tahoma"/>
                <a:cs typeface="Tahoma"/>
              </a:rPr>
              <a:t>v</a:t>
            </a:r>
            <a:r>
              <a:rPr dirty="0" sz="3400">
                <a:latin typeface="Tahoma"/>
                <a:cs typeface="Tahoma"/>
              </a:rPr>
              <a:t>i</a:t>
            </a:r>
            <a:r>
              <a:rPr dirty="0" sz="3400" spc="-20">
                <a:latin typeface="Tahoma"/>
                <a:cs typeface="Tahoma"/>
              </a:rPr>
              <a:t>t</a:t>
            </a:r>
            <a:r>
              <a:rPr dirty="0" sz="3400" spc="-254">
                <a:latin typeface="Tahoma"/>
                <a:cs typeface="Tahoma"/>
              </a:rPr>
              <a:t>y</a:t>
            </a:r>
            <a:r>
              <a:rPr dirty="0" sz="3400" spc="-125">
                <a:latin typeface="Tahoma"/>
                <a:cs typeface="Tahoma"/>
              </a:rPr>
              <a:t>.</a:t>
            </a:r>
            <a:r>
              <a:rPr dirty="0" sz="3400" spc="-160">
                <a:latin typeface="Tahoma"/>
                <a:cs typeface="Tahoma"/>
              </a:rPr>
              <a:t>j</a:t>
            </a:r>
            <a:r>
              <a:rPr dirty="0" sz="3400" spc="145">
                <a:latin typeface="Tahoma"/>
                <a:cs typeface="Tahoma"/>
              </a:rPr>
              <a:t>a</a:t>
            </a:r>
            <a:r>
              <a:rPr dirty="0" sz="3400" spc="-254">
                <a:latin typeface="Tahoma"/>
                <a:cs typeface="Tahoma"/>
              </a:rPr>
              <a:t>v</a:t>
            </a:r>
            <a:r>
              <a:rPr dirty="0" sz="3400" spc="150">
                <a:latin typeface="Tahoma"/>
                <a:cs typeface="Tahoma"/>
              </a:rPr>
              <a:t>a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-175">
                <a:latin typeface="Tahoma"/>
                <a:cs typeface="Tahoma"/>
              </a:rPr>
              <a:t>un</a:t>
            </a:r>
            <a:r>
              <a:rPr dirty="0" sz="3400" spc="-20">
                <a:latin typeface="Tahoma"/>
                <a:cs typeface="Tahoma"/>
              </a:rPr>
              <a:t>t</a:t>
            </a:r>
            <a:r>
              <a:rPr dirty="0" sz="3400" spc="-175">
                <a:latin typeface="Tahoma"/>
                <a:cs typeface="Tahoma"/>
              </a:rPr>
              <a:t>u</a:t>
            </a:r>
            <a:r>
              <a:rPr dirty="0" sz="3400" spc="-265">
                <a:latin typeface="Tahoma"/>
                <a:cs typeface="Tahoma"/>
              </a:rPr>
              <a:t>k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-310">
                <a:latin typeface="Tahoma"/>
                <a:cs typeface="Tahoma"/>
              </a:rPr>
              <a:t>L</a:t>
            </a:r>
            <a:r>
              <a:rPr dirty="0" sz="3400">
                <a:latin typeface="Tahoma"/>
                <a:cs typeface="Tahoma"/>
              </a:rPr>
              <a:t>i</a:t>
            </a:r>
            <a:r>
              <a:rPr dirty="0" sz="3400" spc="-160">
                <a:latin typeface="Tahoma"/>
                <a:cs typeface="Tahoma"/>
              </a:rPr>
              <a:t>s</a:t>
            </a:r>
            <a:r>
              <a:rPr dirty="0" sz="3400" spc="-20">
                <a:latin typeface="Tahoma"/>
                <a:cs typeface="Tahoma"/>
              </a:rPr>
              <a:t>t</a:t>
            </a:r>
            <a:r>
              <a:rPr dirty="0" sz="3400" spc="130">
                <a:latin typeface="Tahoma"/>
                <a:cs typeface="Tahoma"/>
              </a:rPr>
              <a:t>V</a:t>
            </a:r>
            <a:r>
              <a:rPr dirty="0" sz="3400">
                <a:latin typeface="Tahoma"/>
                <a:cs typeface="Tahoma"/>
              </a:rPr>
              <a:t>i</a:t>
            </a:r>
            <a:r>
              <a:rPr dirty="0" sz="3400" spc="55">
                <a:latin typeface="Tahoma"/>
                <a:cs typeface="Tahoma"/>
              </a:rPr>
              <a:t>e</a:t>
            </a:r>
            <a:r>
              <a:rPr dirty="0" sz="3400" spc="-70">
                <a:latin typeface="Tahoma"/>
                <a:cs typeface="Tahoma"/>
              </a:rPr>
              <a:t>w</a:t>
            </a:r>
            <a:r>
              <a:rPr dirty="0" sz="3400" spc="-125">
                <a:latin typeface="Tahoma"/>
                <a:cs typeface="Tahoma"/>
              </a:rPr>
              <a:t>.  </a:t>
            </a:r>
            <a:r>
              <a:rPr dirty="0" sz="3400" spc="-10">
                <a:latin typeface="Tahoma"/>
                <a:cs typeface="Tahoma"/>
              </a:rPr>
              <a:t>Output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-95">
                <a:latin typeface="Tahoma"/>
                <a:cs typeface="Tahoma"/>
              </a:rPr>
              <a:t>(Hasil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-65">
                <a:latin typeface="Tahoma"/>
                <a:cs typeface="Tahoma"/>
              </a:rPr>
              <a:t>Program</a:t>
            </a:r>
            <a:r>
              <a:rPr dirty="0" sz="3400" spc="-140">
                <a:latin typeface="Tahoma"/>
                <a:cs typeface="Tahoma"/>
              </a:rPr>
              <a:t> </a:t>
            </a:r>
            <a:r>
              <a:rPr dirty="0" sz="3400" spc="-25">
                <a:latin typeface="Tahoma"/>
                <a:cs typeface="Tahoma"/>
              </a:rPr>
              <a:t>sederhana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-254">
                <a:latin typeface="Tahoma"/>
                <a:cs typeface="Tahoma"/>
              </a:rPr>
              <a:t>)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-5">
                <a:latin typeface="Tahoma"/>
                <a:cs typeface="Tahoma"/>
              </a:rPr>
              <a:t>dengan</a:t>
            </a:r>
            <a:r>
              <a:rPr dirty="0" sz="3400" spc="-140">
                <a:latin typeface="Tahoma"/>
                <a:cs typeface="Tahoma"/>
              </a:rPr>
              <a:t> </a:t>
            </a:r>
            <a:r>
              <a:rPr dirty="0" sz="3400" spc="-80">
                <a:latin typeface="Tahoma"/>
                <a:cs typeface="Tahoma"/>
              </a:rPr>
              <a:t>konsep</a:t>
            </a:r>
            <a:r>
              <a:rPr dirty="0" sz="3400" spc="-145">
                <a:latin typeface="Tahoma"/>
                <a:cs typeface="Tahoma"/>
              </a:rPr>
              <a:t> </a:t>
            </a:r>
            <a:r>
              <a:rPr dirty="0" sz="3400" spc="-20">
                <a:latin typeface="Tahoma"/>
                <a:cs typeface="Tahoma"/>
              </a:rPr>
              <a:t>JSON</a:t>
            </a:r>
            <a:r>
              <a:rPr dirty="0" sz="3400" spc="-140">
                <a:latin typeface="Tahoma"/>
                <a:cs typeface="Tahoma"/>
              </a:rPr>
              <a:t> </a:t>
            </a:r>
            <a:r>
              <a:rPr dirty="0" sz="3400" spc="-65">
                <a:latin typeface="Tahoma"/>
                <a:cs typeface="Tahoma"/>
              </a:rPr>
              <a:t>Parser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153" y="4619693"/>
            <a:ext cx="15592424" cy="46386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82124" y="484195"/>
            <a:ext cx="5528310" cy="10064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400" spc="-120">
                <a:latin typeface="Tahoma"/>
                <a:cs typeface="Tahoma"/>
              </a:rPr>
              <a:t>JSON.Stringify()</a:t>
            </a:r>
            <a:endParaRPr sz="6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2574155"/>
            <a:ext cx="16252825" cy="147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7600"/>
              </a:lnSpc>
              <a:spcBef>
                <a:spcPts val="90"/>
              </a:spcBef>
            </a:pPr>
            <a:r>
              <a:rPr dirty="0" sz="2700" spc="10">
                <a:latin typeface="Lucida Sans Unicode"/>
                <a:cs typeface="Lucida Sans Unicode"/>
              </a:rPr>
              <a:t>Metode</a:t>
            </a:r>
            <a:r>
              <a:rPr dirty="0" sz="2700" spc="-85">
                <a:latin typeface="Lucida Sans Unicode"/>
                <a:cs typeface="Lucida Sans Unicode"/>
              </a:rPr>
              <a:t> </a:t>
            </a:r>
            <a:r>
              <a:rPr dirty="0" sz="2700" spc="-60">
                <a:latin typeface="Lucida Sans Unicode"/>
                <a:cs typeface="Lucida Sans Unicode"/>
              </a:rPr>
              <a:t>JSON.stringify()</a:t>
            </a:r>
            <a:r>
              <a:rPr dirty="0" sz="2700" spc="-80">
                <a:latin typeface="Lucida Sans Unicode"/>
                <a:cs typeface="Lucida Sans Unicode"/>
              </a:rPr>
              <a:t> </a:t>
            </a:r>
            <a:r>
              <a:rPr dirty="0" sz="2700" spc="-35">
                <a:latin typeface="Lucida Sans Unicode"/>
                <a:cs typeface="Lucida Sans Unicode"/>
              </a:rPr>
              <a:t>mengonversi</a:t>
            </a:r>
            <a:r>
              <a:rPr dirty="0" sz="2700" spc="-80">
                <a:latin typeface="Lucida Sans Unicode"/>
                <a:cs typeface="Lucida Sans Unicode"/>
              </a:rPr>
              <a:t> </a:t>
            </a:r>
            <a:r>
              <a:rPr dirty="0" sz="2700" spc="-65">
                <a:latin typeface="Lucida Sans Unicode"/>
                <a:cs typeface="Lucida Sans Unicode"/>
              </a:rPr>
              <a:t>objek</a:t>
            </a:r>
            <a:r>
              <a:rPr dirty="0" sz="2700" spc="-8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atau</a:t>
            </a:r>
            <a:r>
              <a:rPr dirty="0" sz="2700" spc="-80">
                <a:latin typeface="Lucida Sans Unicode"/>
                <a:cs typeface="Lucida Sans Unicode"/>
              </a:rPr>
              <a:t> </a:t>
            </a:r>
            <a:r>
              <a:rPr dirty="0" sz="2700" spc="-55">
                <a:latin typeface="Lucida Sans Unicode"/>
                <a:cs typeface="Lucida Sans Unicode"/>
              </a:rPr>
              <a:t>nilai</a:t>
            </a:r>
            <a:r>
              <a:rPr dirty="0" sz="2700" spc="-80">
                <a:latin typeface="Lucida Sans Unicode"/>
                <a:cs typeface="Lucida Sans Unicode"/>
              </a:rPr>
              <a:t> </a:t>
            </a:r>
            <a:r>
              <a:rPr dirty="0" sz="2700" spc="-35">
                <a:latin typeface="Lucida Sans Unicode"/>
                <a:cs typeface="Lucida Sans Unicode"/>
              </a:rPr>
              <a:t>JavaScript</a:t>
            </a:r>
            <a:r>
              <a:rPr dirty="0" sz="2700" spc="-80">
                <a:latin typeface="Lucida Sans Unicode"/>
                <a:cs typeface="Lucida Sans Unicode"/>
              </a:rPr>
              <a:t> </a:t>
            </a:r>
            <a:r>
              <a:rPr dirty="0" sz="2700" spc="-35">
                <a:latin typeface="Lucida Sans Unicode"/>
                <a:cs typeface="Lucida Sans Unicode"/>
              </a:rPr>
              <a:t>menjadi</a:t>
            </a:r>
            <a:r>
              <a:rPr dirty="0" sz="2700" spc="-80">
                <a:latin typeface="Lucida Sans Unicode"/>
                <a:cs typeface="Lucida Sans Unicode"/>
              </a:rPr>
              <a:t> </a:t>
            </a:r>
            <a:r>
              <a:rPr dirty="0" sz="2700" spc="-75">
                <a:latin typeface="Lucida Sans Unicode"/>
                <a:cs typeface="Lucida Sans Unicode"/>
              </a:rPr>
              <a:t>string</a:t>
            </a:r>
            <a:r>
              <a:rPr dirty="0" sz="2700" spc="-80">
                <a:latin typeface="Lucida Sans Unicode"/>
                <a:cs typeface="Lucida Sans Unicode"/>
              </a:rPr>
              <a:t> </a:t>
            </a:r>
            <a:r>
              <a:rPr dirty="0" sz="2700" spc="-40">
                <a:latin typeface="Lucida Sans Unicode"/>
                <a:cs typeface="Lucida Sans Unicode"/>
              </a:rPr>
              <a:t>JSON,</a:t>
            </a:r>
            <a:r>
              <a:rPr dirty="0" sz="2700" spc="-80">
                <a:latin typeface="Lucida Sans Unicode"/>
                <a:cs typeface="Lucida Sans Unicode"/>
              </a:rPr>
              <a:t> </a:t>
            </a:r>
            <a:r>
              <a:rPr dirty="0" sz="2700" spc="-20">
                <a:latin typeface="Lucida Sans Unicode"/>
                <a:cs typeface="Lucida Sans Unicode"/>
              </a:rPr>
              <a:t>secara</a:t>
            </a:r>
            <a:r>
              <a:rPr dirty="0" sz="2700" spc="-80">
                <a:latin typeface="Lucida Sans Unicode"/>
                <a:cs typeface="Lucida Sans Unicode"/>
              </a:rPr>
              <a:t> </a:t>
            </a:r>
            <a:r>
              <a:rPr dirty="0" sz="2700" spc="-40">
                <a:latin typeface="Lucida Sans Unicode"/>
                <a:cs typeface="Lucida Sans Unicode"/>
              </a:rPr>
              <a:t>opsional </a:t>
            </a:r>
            <a:r>
              <a:rPr dirty="0" sz="2700" spc="-844">
                <a:latin typeface="Lucida Sans Unicode"/>
                <a:cs typeface="Lucida Sans Unicode"/>
              </a:rPr>
              <a:t> </a:t>
            </a:r>
            <a:r>
              <a:rPr dirty="0" sz="2700" spc="-55">
                <a:latin typeface="Lucida Sans Unicode"/>
                <a:cs typeface="Lucida Sans Unicode"/>
              </a:rPr>
              <a:t>mengganti nilai </a:t>
            </a:r>
            <a:r>
              <a:rPr dirty="0" sz="2700" spc="-90">
                <a:latin typeface="Lucida Sans Unicode"/>
                <a:cs typeface="Lucida Sans Unicode"/>
              </a:rPr>
              <a:t>jika </a:t>
            </a:r>
            <a:r>
              <a:rPr dirty="0" sz="2700" spc="-80">
                <a:latin typeface="Lucida Sans Unicode"/>
                <a:cs typeface="Lucida Sans Unicode"/>
              </a:rPr>
              <a:t>fungsi </a:t>
            </a:r>
            <a:r>
              <a:rPr dirty="0" sz="2700" spc="-60">
                <a:latin typeface="Lucida Sans Unicode"/>
                <a:cs typeface="Lucida Sans Unicode"/>
              </a:rPr>
              <a:t>pengganti </a:t>
            </a:r>
            <a:r>
              <a:rPr dirty="0" sz="2700" spc="-40">
                <a:latin typeface="Lucida Sans Unicode"/>
                <a:cs typeface="Lucida Sans Unicode"/>
              </a:rPr>
              <a:t>ditentukan </a:t>
            </a:r>
            <a:r>
              <a:rPr dirty="0" sz="2700" spc="-5">
                <a:latin typeface="Lucida Sans Unicode"/>
                <a:cs typeface="Lucida Sans Unicode"/>
              </a:rPr>
              <a:t>atau </a:t>
            </a:r>
            <a:r>
              <a:rPr dirty="0" sz="2700" spc="-20">
                <a:latin typeface="Lucida Sans Unicode"/>
                <a:cs typeface="Lucida Sans Unicode"/>
              </a:rPr>
              <a:t>secara </a:t>
            </a:r>
            <a:r>
              <a:rPr dirty="0" sz="2700" spc="-40">
                <a:latin typeface="Lucida Sans Unicode"/>
                <a:cs typeface="Lucida Sans Unicode"/>
              </a:rPr>
              <a:t>opsional </a:t>
            </a:r>
            <a:r>
              <a:rPr dirty="0" sz="2700" spc="-5">
                <a:latin typeface="Lucida Sans Unicode"/>
                <a:cs typeface="Lucida Sans Unicode"/>
              </a:rPr>
              <a:t>hanya </a:t>
            </a:r>
            <a:r>
              <a:rPr dirty="0" sz="2700" spc="-15">
                <a:latin typeface="Lucida Sans Unicode"/>
                <a:cs typeface="Lucida Sans Unicode"/>
              </a:rPr>
              <a:t>menyertakan </a:t>
            </a:r>
            <a:r>
              <a:rPr dirty="0" sz="2700" spc="-25">
                <a:latin typeface="Lucida Sans Unicode"/>
                <a:cs typeface="Lucida Sans Unicode"/>
              </a:rPr>
              <a:t>properti 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 spc="-55">
                <a:latin typeface="Lucida Sans Unicode"/>
                <a:cs typeface="Lucida Sans Unicode"/>
              </a:rPr>
              <a:t>yang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-40">
                <a:latin typeface="Lucida Sans Unicode"/>
                <a:cs typeface="Lucida Sans Unicode"/>
              </a:rPr>
              <a:t>ditentukan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 spc="-90">
                <a:latin typeface="Lucida Sans Unicode"/>
                <a:cs typeface="Lucida Sans Unicode"/>
              </a:rPr>
              <a:t>jika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 spc="-65">
                <a:latin typeface="Lucida Sans Unicode"/>
                <a:cs typeface="Lucida Sans Unicode"/>
              </a:rPr>
              <a:t>larik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 spc="-60">
                <a:latin typeface="Lucida Sans Unicode"/>
                <a:cs typeface="Lucida Sans Unicode"/>
              </a:rPr>
              <a:t>pengganti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 spc="-45">
                <a:latin typeface="Lucida Sans Unicode"/>
                <a:cs typeface="Lucida Sans Unicode"/>
              </a:rPr>
              <a:t>ditentukan.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DAD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0825" y="3298114"/>
            <a:ext cx="13382624" cy="36861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05675" y="484195"/>
            <a:ext cx="8081645" cy="100647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10">
                <a:latin typeface="Tahoma"/>
                <a:cs typeface="Tahoma"/>
              </a:rPr>
              <a:t>Syntax</a:t>
            </a:r>
            <a:r>
              <a:rPr dirty="0" spc="-305">
                <a:latin typeface="Tahoma"/>
                <a:cs typeface="Tahoma"/>
              </a:rPr>
              <a:t> </a:t>
            </a:r>
            <a:r>
              <a:rPr dirty="0" spc="-120">
                <a:latin typeface="Tahoma"/>
                <a:cs typeface="Tahoma"/>
              </a:rPr>
              <a:t>JSON.Stringify()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EFD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23685" y="0"/>
            <a:ext cx="2264314" cy="36432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242482"/>
            <a:ext cx="2981055" cy="20445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71736" y="8176059"/>
            <a:ext cx="2916263" cy="21109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8463" y="1363884"/>
            <a:ext cx="161925" cy="161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8463" y="5478684"/>
            <a:ext cx="161925" cy="1619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08846" y="1002360"/>
            <a:ext cx="15963265" cy="7569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3900" spc="45">
                <a:latin typeface="Trebuchet MS"/>
                <a:cs typeface="Trebuchet MS"/>
              </a:rPr>
              <a:t>jQuery </a:t>
            </a:r>
            <a:r>
              <a:rPr dirty="0" sz="3900" spc="75">
                <a:latin typeface="Trebuchet MS"/>
                <a:cs typeface="Trebuchet MS"/>
              </a:rPr>
              <a:t>diluncurkan </a:t>
            </a:r>
            <a:r>
              <a:rPr dirty="0" sz="3900" spc="175">
                <a:latin typeface="Trebuchet MS"/>
                <a:cs typeface="Trebuchet MS"/>
              </a:rPr>
              <a:t>pada </a:t>
            </a:r>
            <a:r>
              <a:rPr dirty="0" sz="3900" spc="125">
                <a:latin typeface="Trebuchet MS"/>
                <a:cs typeface="Trebuchet MS"/>
              </a:rPr>
              <a:t>tanggal </a:t>
            </a:r>
            <a:r>
              <a:rPr dirty="0" sz="3900" spc="340">
                <a:latin typeface="Trebuchet MS"/>
                <a:cs typeface="Trebuchet MS"/>
              </a:rPr>
              <a:t>26 </a:t>
            </a:r>
            <a:r>
              <a:rPr dirty="0" sz="3900" spc="80">
                <a:latin typeface="Trebuchet MS"/>
                <a:cs typeface="Trebuchet MS"/>
              </a:rPr>
              <a:t>Januari </a:t>
            </a:r>
            <a:r>
              <a:rPr dirty="0" sz="3900" spc="360">
                <a:latin typeface="Trebuchet MS"/>
                <a:cs typeface="Trebuchet MS"/>
              </a:rPr>
              <a:t>2006 </a:t>
            </a:r>
            <a:r>
              <a:rPr dirty="0" sz="3900" spc="20">
                <a:latin typeface="Trebuchet MS"/>
                <a:cs typeface="Trebuchet MS"/>
              </a:rPr>
              <a:t>di </a:t>
            </a:r>
            <a:r>
              <a:rPr dirty="0" sz="3900" spc="160">
                <a:latin typeface="Trebuchet MS"/>
                <a:cs typeface="Trebuchet MS"/>
              </a:rPr>
              <a:t>Barcamp </a:t>
            </a:r>
            <a:r>
              <a:rPr dirty="0" sz="3900" spc="430">
                <a:latin typeface="Trebuchet MS"/>
                <a:cs typeface="Trebuchet MS"/>
              </a:rPr>
              <a:t>NYC </a:t>
            </a:r>
            <a:r>
              <a:rPr dirty="0" sz="3900" spc="-1160">
                <a:latin typeface="Trebuchet MS"/>
                <a:cs typeface="Trebuchet MS"/>
              </a:rPr>
              <a:t> </a:t>
            </a:r>
            <a:r>
              <a:rPr dirty="0" sz="3900" spc="70">
                <a:latin typeface="Trebuchet MS"/>
                <a:cs typeface="Trebuchet MS"/>
              </a:rPr>
              <a:t>oleh</a:t>
            </a:r>
            <a:r>
              <a:rPr dirty="0" sz="3900" spc="-55">
                <a:latin typeface="Trebuchet MS"/>
                <a:cs typeface="Trebuchet MS"/>
              </a:rPr>
              <a:t> </a:t>
            </a:r>
            <a:r>
              <a:rPr dirty="0" sz="3900" spc="195">
                <a:latin typeface="Trebuchet MS"/>
                <a:cs typeface="Trebuchet MS"/>
              </a:rPr>
              <a:t>John</a:t>
            </a:r>
            <a:r>
              <a:rPr dirty="0" sz="3900" spc="-50">
                <a:latin typeface="Trebuchet MS"/>
                <a:cs typeface="Trebuchet MS"/>
              </a:rPr>
              <a:t> </a:t>
            </a:r>
            <a:r>
              <a:rPr dirty="0" sz="3900" spc="200">
                <a:latin typeface="Trebuchet MS"/>
                <a:cs typeface="Trebuchet MS"/>
              </a:rPr>
              <a:t>Resig</a:t>
            </a:r>
            <a:r>
              <a:rPr dirty="0" sz="3900" spc="-50">
                <a:latin typeface="Trebuchet MS"/>
                <a:cs typeface="Trebuchet MS"/>
              </a:rPr>
              <a:t> </a:t>
            </a:r>
            <a:r>
              <a:rPr dirty="0" sz="3900" spc="175">
                <a:latin typeface="Trebuchet MS"/>
                <a:cs typeface="Trebuchet MS"/>
              </a:rPr>
              <a:t>dan</a:t>
            </a:r>
            <a:r>
              <a:rPr dirty="0" sz="3900" spc="-50">
                <a:latin typeface="Trebuchet MS"/>
                <a:cs typeface="Trebuchet MS"/>
              </a:rPr>
              <a:t> </a:t>
            </a:r>
            <a:r>
              <a:rPr dirty="0" sz="3900" spc="90">
                <a:latin typeface="Trebuchet MS"/>
                <a:cs typeface="Trebuchet MS"/>
              </a:rPr>
              <a:t>berlisensi</a:t>
            </a:r>
            <a:r>
              <a:rPr dirty="0" sz="3900" spc="-50">
                <a:latin typeface="Trebuchet MS"/>
                <a:cs typeface="Trebuchet MS"/>
              </a:rPr>
              <a:t> </a:t>
            </a:r>
            <a:r>
              <a:rPr dirty="0" sz="3900" spc="215">
                <a:latin typeface="Trebuchet MS"/>
                <a:cs typeface="Trebuchet MS"/>
              </a:rPr>
              <a:t>ganda</a:t>
            </a:r>
            <a:r>
              <a:rPr dirty="0" sz="3900" spc="-50">
                <a:latin typeface="Trebuchet MS"/>
                <a:cs typeface="Trebuchet MS"/>
              </a:rPr>
              <a:t> </a:t>
            </a:r>
            <a:r>
              <a:rPr dirty="0" sz="3900" spc="20">
                <a:latin typeface="Trebuchet MS"/>
                <a:cs typeface="Trebuchet MS"/>
              </a:rPr>
              <a:t>di</a:t>
            </a:r>
            <a:r>
              <a:rPr dirty="0" sz="3900" spc="-50">
                <a:latin typeface="Trebuchet MS"/>
                <a:cs typeface="Trebuchet MS"/>
              </a:rPr>
              <a:t> </a:t>
            </a:r>
            <a:r>
              <a:rPr dirty="0" sz="3900" spc="185">
                <a:latin typeface="Trebuchet MS"/>
                <a:cs typeface="Trebuchet MS"/>
              </a:rPr>
              <a:t>bawah</a:t>
            </a:r>
            <a:r>
              <a:rPr dirty="0" sz="3900" spc="-50">
                <a:latin typeface="Trebuchet MS"/>
                <a:cs typeface="Trebuchet MS"/>
              </a:rPr>
              <a:t> </a:t>
            </a:r>
            <a:r>
              <a:rPr dirty="0" sz="3900" spc="315">
                <a:latin typeface="Trebuchet MS"/>
                <a:cs typeface="Trebuchet MS"/>
              </a:rPr>
              <a:t>MIT</a:t>
            </a:r>
            <a:r>
              <a:rPr dirty="0" sz="3900" spc="-50">
                <a:latin typeface="Trebuchet MS"/>
                <a:cs typeface="Trebuchet MS"/>
              </a:rPr>
              <a:t> </a:t>
            </a:r>
            <a:r>
              <a:rPr dirty="0" sz="3900" spc="175">
                <a:latin typeface="Trebuchet MS"/>
                <a:cs typeface="Trebuchet MS"/>
              </a:rPr>
              <a:t>dan</a:t>
            </a:r>
            <a:r>
              <a:rPr dirty="0" sz="3900" spc="-50">
                <a:latin typeface="Trebuchet MS"/>
                <a:cs typeface="Trebuchet MS"/>
              </a:rPr>
              <a:t> </a:t>
            </a:r>
            <a:r>
              <a:rPr dirty="0" sz="3900" spc="95">
                <a:latin typeface="Trebuchet MS"/>
                <a:cs typeface="Trebuchet MS"/>
              </a:rPr>
              <a:t>GPL.</a:t>
            </a:r>
            <a:r>
              <a:rPr dirty="0" sz="3900" spc="-50">
                <a:latin typeface="Trebuchet MS"/>
                <a:cs typeface="Trebuchet MS"/>
              </a:rPr>
              <a:t> </a:t>
            </a:r>
            <a:r>
              <a:rPr dirty="0" sz="3900" spc="45">
                <a:latin typeface="Trebuchet MS"/>
                <a:cs typeface="Trebuchet MS"/>
              </a:rPr>
              <a:t>jQuery </a:t>
            </a:r>
            <a:r>
              <a:rPr dirty="0" sz="3900" spc="-1160">
                <a:latin typeface="Trebuchet MS"/>
                <a:cs typeface="Trebuchet MS"/>
              </a:rPr>
              <a:t> </a:t>
            </a:r>
            <a:r>
              <a:rPr dirty="0" sz="3900" spc="95">
                <a:latin typeface="Trebuchet MS"/>
                <a:cs typeface="Trebuchet MS"/>
              </a:rPr>
              <a:t>adalah</a:t>
            </a:r>
            <a:r>
              <a:rPr dirty="0" sz="3900" spc="1370">
                <a:latin typeface="Trebuchet MS"/>
                <a:cs typeface="Trebuchet MS"/>
              </a:rPr>
              <a:t> </a:t>
            </a:r>
            <a:r>
              <a:rPr dirty="0" sz="3900" spc="20">
                <a:latin typeface="Trebuchet MS"/>
                <a:cs typeface="Trebuchet MS"/>
              </a:rPr>
              <a:t>library</a:t>
            </a:r>
            <a:r>
              <a:rPr dirty="0" sz="3900" spc="1220">
                <a:latin typeface="Trebuchet MS"/>
                <a:cs typeface="Trebuchet MS"/>
              </a:rPr>
              <a:t> </a:t>
            </a:r>
            <a:r>
              <a:rPr dirty="0" sz="3900" spc="130">
                <a:latin typeface="Trebuchet MS"/>
                <a:cs typeface="Trebuchet MS"/>
              </a:rPr>
              <a:t>Javascript</a:t>
            </a:r>
            <a:r>
              <a:rPr dirty="0" sz="3900" spc="135">
                <a:latin typeface="Trebuchet MS"/>
                <a:cs typeface="Trebuchet MS"/>
              </a:rPr>
              <a:t> </a:t>
            </a:r>
            <a:r>
              <a:rPr dirty="0" sz="3900" spc="229">
                <a:latin typeface="Trebuchet MS"/>
                <a:cs typeface="Trebuchet MS"/>
              </a:rPr>
              <a:t>yang</a:t>
            </a:r>
            <a:r>
              <a:rPr dirty="0" sz="3900" spc="235">
                <a:latin typeface="Trebuchet MS"/>
                <a:cs typeface="Trebuchet MS"/>
              </a:rPr>
              <a:t> </a:t>
            </a:r>
            <a:r>
              <a:rPr dirty="0" sz="3900" spc="65">
                <a:latin typeface="Trebuchet MS"/>
                <a:cs typeface="Trebuchet MS"/>
              </a:rPr>
              <a:t>dibuat</a:t>
            </a:r>
            <a:r>
              <a:rPr dirty="0" sz="3900" spc="70">
                <a:latin typeface="Trebuchet MS"/>
                <a:cs typeface="Trebuchet MS"/>
              </a:rPr>
              <a:t> </a:t>
            </a:r>
            <a:r>
              <a:rPr dirty="0" sz="3900" spc="80">
                <a:latin typeface="Trebuchet MS"/>
                <a:cs typeface="Trebuchet MS"/>
              </a:rPr>
              <a:t>untuk</a:t>
            </a:r>
            <a:r>
              <a:rPr dirty="0" sz="3900" spc="85">
                <a:latin typeface="Trebuchet MS"/>
                <a:cs typeface="Trebuchet MS"/>
              </a:rPr>
              <a:t> </a:t>
            </a:r>
            <a:r>
              <a:rPr dirty="0" sz="3900" spc="150">
                <a:latin typeface="Trebuchet MS"/>
                <a:cs typeface="Trebuchet MS"/>
              </a:rPr>
              <a:t>memudahkan </a:t>
            </a:r>
            <a:r>
              <a:rPr dirty="0" sz="3900" spc="155">
                <a:latin typeface="Trebuchet MS"/>
                <a:cs typeface="Trebuchet MS"/>
              </a:rPr>
              <a:t> </a:t>
            </a:r>
            <a:r>
              <a:rPr dirty="0" sz="3900" spc="120">
                <a:latin typeface="Trebuchet MS"/>
                <a:cs typeface="Trebuchet MS"/>
              </a:rPr>
              <a:t>pembuatan</a:t>
            </a:r>
            <a:r>
              <a:rPr dirty="0" sz="3900" spc="125">
                <a:latin typeface="Trebuchet MS"/>
                <a:cs typeface="Trebuchet MS"/>
              </a:rPr>
              <a:t> website</a:t>
            </a:r>
            <a:r>
              <a:rPr dirty="0" sz="3900" spc="130">
                <a:latin typeface="Trebuchet MS"/>
                <a:cs typeface="Trebuchet MS"/>
              </a:rPr>
              <a:t> </a:t>
            </a:r>
            <a:r>
              <a:rPr dirty="0" sz="3900" spc="200">
                <a:latin typeface="Trebuchet MS"/>
                <a:cs typeface="Trebuchet MS"/>
              </a:rPr>
              <a:t>dengan </a:t>
            </a:r>
            <a:r>
              <a:rPr dirty="0" sz="3900" spc="385">
                <a:latin typeface="Trebuchet MS"/>
                <a:cs typeface="Trebuchet MS"/>
              </a:rPr>
              <a:t>HTML </a:t>
            </a:r>
            <a:r>
              <a:rPr dirty="0" sz="3900" spc="229">
                <a:latin typeface="Trebuchet MS"/>
                <a:cs typeface="Trebuchet MS"/>
              </a:rPr>
              <a:t>yang </a:t>
            </a:r>
            <a:r>
              <a:rPr dirty="0" sz="3900">
                <a:latin typeface="Trebuchet MS"/>
                <a:cs typeface="Trebuchet MS"/>
              </a:rPr>
              <a:t>berjalan</a:t>
            </a:r>
            <a:r>
              <a:rPr dirty="0" sz="3900" spc="5">
                <a:latin typeface="Trebuchet MS"/>
                <a:cs typeface="Trebuchet MS"/>
              </a:rPr>
              <a:t> </a:t>
            </a:r>
            <a:r>
              <a:rPr dirty="0" sz="3900" spc="20">
                <a:latin typeface="Trebuchet MS"/>
                <a:cs typeface="Trebuchet MS"/>
              </a:rPr>
              <a:t>di</a:t>
            </a:r>
            <a:r>
              <a:rPr dirty="0" sz="3900" spc="25">
                <a:latin typeface="Trebuchet MS"/>
                <a:cs typeface="Trebuchet MS"/>
              </a:rPr>
              <a:t> </a:t>
            </a:r>
            <a:r>
              <a:rPr dirty="0" sz="3900" spc="125">
                <a:latin typeface="Trebuchet MS"/>
                <a:cs typeface="Trebuchet MS"/>
              </a:rPr>
              <a:t>sisi</a:t>
            </a:r>
            <a:r>
              <a:rPr dirty="0" sz="3900" spc="130">
                <a:latin typeface="Trebuchet MS"/>
                <a:cs typeface="Trebuchet MS"/>
              </a:rPr>
              <a:t> </a:t>
            </a:r>
            <a:r>
              <a:rPr dirty="0" sz="3900" spc="-25">
                <a:latin typeface="Trebuchet MS"/>
                <a:cs typeface="Trebuchet MS"/>
              </a:rPr>
              <a:t>Client. </a:t>
            </a:r>
            <a:r>
              <a:rPr dirty="0" sz="3900" spc="-20">
                <a:latin typeface="Trebuchet MS"/>
                <a:cs typeface="Trebuchet MS"/>
              </a:rPr>
              <a:t> </a:t>
            </a:r>
            <a:r>
              <a:rPr dirty="0" sz="3900" spc="45">
                <a:latin typeface="Trebuchet MS"/>
                <a:cs typeface="Trebuchet MS"/>
              </a:rPr>
              <a:t>jQuery </a:t>
            </a:r>
            <a:r>
              <a:rPr dirty="0" sz="3900" spc="65">
                <a:latin typeface="Trebuchet MS"/>
                <a:cs typeface="Trebuchet MS"/>
              </a:rPr>
              <a:t>dibuat </a:t>
            </a:r>
            <a:r>
              <a:rPr dirty="0" sz="3900" spc="20">
                <a:latin typeface="Trebuchet MS"/>
                <a:cs typeface="Trebuchet MS"/>
              </a:rPr>
              <a:t>lebih </a:t>
            </a:r>
            <a:r>
              <a:rPr dirty="0" sz="3900" spc="114">
                <a:latin typeface="Trebuchet MS"/>
                <a:cs typeface="Trebuchet MS"/>
              </a:rPr>
              <a:t>ramping </a:t>
            </a:r>
            <a:r>
              <a:rPr dirty="0" sz="3900" spc="40">
                <a:latin typeface="Trebuchet MS"/>
                <a:cs typeface="Trebuchet MS"/>
              </a:rPr>
              <a:t>dari </a:t>
            </a:r>
            <a:r>
              <a:rPr dirty="0" sz="3900" spc="20">
                <a:latin typeface="Trebuchet MS"/>
                <a:cs typeface="Trebuchet MS"/>
              </a:rPr>
              <a:t>library </a:t>
            </a:r>
            <a:r>
              <a:rPr dirty="0" sz="3900" spc="110">
                <a:latin typeface="Trebuchet MS"/>
                <a:cs typeface="Trebuchet MS"/>
              </a:rPr>
              <a:t>Prototype </a:t>
            </a:r>
            <a:r>
              <a:rPr dirty="0" sz="3900" spc="229">
                <a:latin typeface="Trebuchet MS"/>
                <a:cs typeface="Trebuchet MS"/>
              </a:rPr>
              <a:t>yang </a:t>
            </a:r>
            <a:r>
              <a:rPr dirty="0" sz="3900" spc="10">
                <a:latin typeface="Trebuchet MS"/>
                <a:cs typeface="Trebuchet MS"/>
              </a:rPr>
              <a:t>menjadi </a:t>
            </a:r>
            <a:r>
              <a:rPr dirty="0" sz="3900" spc="15">
                <a:latin typeface="Trebuchet MS"/>
                <a:cs typeface="Trebuchet MS"/>
              </a:rPr>
              <a:t> </a:t>
            </a:r>
            <a:r>
              <a:rPr dirty="0" sz="3900" spc="85">
                <a:latin typeface="Trebuchet MS"/>
                <a:cs typeface="Trebuchet MS"/>
              </a:rPr>
              <a:t>inspirasi</a:t>
            </a:r>
            <a:r>
              <a:rPr dirty="0" sz="3900" spc="-90">
                <a:latin typeface="Trebuchet MS"/>
                <a:cs typeface="Trebuchet MS"/>
              </a:rPr>
              <a:t> </a:t>
            </a:r>
            <a:r>
              <a:rPr dirty="0" sz="3900" spc="40">
                <a:latin typeface="Trebuchet MS"/>
                <a:cs typeface="Trebuchet MS"/>
              </a:rPr>
              <a:t>dari</a:t>
            </a:r>
            <a:r>
              <a:rPr dirty="0" sz="3900" spc="-85">
                <a:latin typeface="Trebuchet MS"/>
                <a:cs typeface="Trebuchet MS"/>
              </a:rPr>
              <a:t> </a:t>
            </a:r>
            <a:r>
              <a:rPr dirty="0" sz="3900" spc="20">
                <a:latin typeface="Trebuchet MS"/>
                <a:cs typeface="Trebuchet MS"/>
              </a:rPr>
              <a:t>library</a:t>
            </a:r>
            <a:r>
              <a:rPr dirty="0" sz="3900" spc="-85">
                <a:latin typeface="Trebuchet MS"/>
                <a:cs typeface="Trebuchet MS"/>
              </a:rPr>
              <a:t> </a:t>
            </a:r>
            <a:r>
              <a:rPr dirty="0" sz="3900" spc="-15">
                <a:latin typeface="Trebuchet MS"/>
                <a:cs typeface="Trebuchet MS"/>
              </a:rPr>
              <a:t>jQuery.</a:t>
            </a:r>
            <a:endParaRPr sz="3900">
              <a:latin typeface="Trebuchet MS"/>
              <a:cs typeface="Trebuchet MS"/>
            </a:endParaRPr>
          </a:p>
          <a:p>
            <a:pPr algn="just" marL="12700" marR="6350">
              <a:lnSpc>
                <a:spcPct val="115399"/>
              </a:lnSpc>
            </a:pPr>
            <a:r>
              <a:rPr dirty="0" sz="3900" spc="200">
                <a:latin typeface="Trebuchet MS"/>
                <a:cs typeface="Trebuchet MS"/>
              </a:rPr>
              <a:t>Pada </a:t>
            </a:r>
            <a:r>
              <a:rPr dirty="0" sz="3900" spc="110">
                <a:latin typeface="Trebuchet MS"/>
                <a:cs typeface="Trebuchet MS"/>
              </a:rPr>
              <a:t>tahun-tahun </a:t>
            </a:r>
            <a:r>
              <a:rPr dirty="0" sz="3900" spc="80">
                <a:latin typeface="Trebuchet MS"/>
                <a:cs typeface="Trebuchet MS"/>
              </a:rPr>
              <a:t>berikutnya </a:t>
            </a:r>
            <a:r>
              <a:rPr dirty="0" sz="3900" spc="45">
                <a:latin typeface="Trebuchet MS"/>
                <a:cs typeface="Trebuchet MS"/>
              </a:rPr>
              <a:t>jQuery </a:t>
            </a:r>
            <a:r>
              <a:rPr dirty="0" sz="3900" spc="15">
                <a:latin typeface="Trebuchet MS"/>
                <a:cs typeface="Trebuchet MS"/>
              </a:rPr>
              <a:t>telah </a:t>
            </a:r>
            <a:r>
              <a:rPr dirty="0" sz="3900" spc="170">
                <a:latin typeface="Trebuchet MS"/>
                <a:cs typeface="Trebuchet MS"/>
              </a:rPr>
              <a:t>banyak </a:t>
            </a:r>
            <a:r>
              <a:rPr dirty="0" sz="3900" spc="140">
                <a:latin typeface="Trebuchet MS"/>
                <a:cs typeface="Trebuchet MS"/>
              </a:rPr>
              <a:t>digunakan </a:t>
            </a:r>
            <a:r>
              <a:rPr dirty="0" sz="3900" spc="70">
                <a:latin typeface="Trebuchet MS"/>
                <a:cs typeface="Trebuchet MS"/>
              </a:rPr>
              <a:t>oleh </a:t>
            </a:r>
            <a:r>
              <a:rPr dirty="0" sz="3900" spc="75">
                <a:latin typeface="Trebuchet MS"/>
                <a:cs typeface="Trebuchet MS"/>
              </a:rPr>
              <a:t> </a:t>
            </a:r>
            <a:r>
              <a:rPr dirty="0" sz="3900" spc="125">
                <a:latin typeface="Trebuchet MS"/>
                <a:cs typeface="Trebuchet MS"/>
              </a:rPr>
              <a:t>website </a:t>
            </a:r>
            <a:r>
              <a:rPr dirty="0" sz="3900" spc="355">
                <a:latin typeface="Trebuchet MS"/>
                <a:cs typeface="Trebuchet MS"/>
              </a:rPr>
              <a:t>- </a:t>
            </a:r>
            <a:r>
              <a:rPr dirty="0" sz="3900" spc="125">
                <a:latin typeface="Trebuchet MS"/>
                <a:cs typeface="Trebuchet MS"/>
              </a:rPr>
              <a:t>website </a:t>
            </a:r>
            <a:r>
              <a:rPr dirty="0" sz="3900" spc="85">
                <a:latin typeface="Trebuchet MS"/>
                <a:cs typeface="Trebuchet MS"/>
              </a:rPr>
              <a:t>terkemuka </a:t>
            </a:r>
            <a:r>
              <a:rPr dirty="0" sz="3900" spc="20">
                <a:latin typeface="Trebuchet MS"/>
                <a:cs typeface="Trebuchet MS"/>
              </a:rPr>
              <a:t>di </a:t>
            </a:r>
            <a:r>
              <a:rPr dirty="0" sz="3900" spc="90">
                <a:latin typeface="Trebuchet MS"/>
                <a:cs typeface="Trebuchet MS"/>
              </a:rPr>
              <a:t>dunia </a:t>
            </a:r>
            <a:r>
              <a:rPr dirty="0" sz="3900" spc="80">
                <a:latin typeface="Trebuchet MS"/>
                <a:cs typeface="Trebuchet MS"/>
              </a:rPr>
              <a:t>seperti </a:t>
            </a:r>
            <a:r>
              <a:rPr dirty="0" sz="3900" spc="95">
                <a:latin typeface="Trebuchet MS"/>
                <a:cs typeface="Trebuchet MS"/>
              </a:rPr>
              <a:t>Google, </a:t>
            </a:r>
            <a:r>
              <a:rPr dirty="0" sz="3900" spc="114">
                <a:latin typeface="Trebuchet MS"/>
                <a:cs typeface="Trebuchet MS"/>
              </a:rPr>
              <a:t>Microsoft, </a:t>
            </a:r>
            <a:r>
              <a:rPr dirty="0" sz="3900" spc="120">
                <a:latin typeface="Trebuchet MS"/>
                <a:cs typeface="Trebuchet MS"/>
              </a:rPr>
              <a:t> </a:t>
            </a:r>
            <a:r>
              <a:rPr dirty="0" sz="3900" spc="-60">
                <a:latin typeface="Trebuchet MS"/>
                <a:cs typeface="Trebuchet MS"/>
              </a:rPr>
              <a:t>intel </a:t>
            </a:r>
            <a:r>
              <a:rPr dirty="0" sz="3900" spc="-345">
                <a:latin typeface="Trebuchet MS"/>
                <a:cs typeface="Trebuchet MS"/>
              </a:rPr>
              <a:t>, </a:t>
            </a:r>
            <a:r>
              <a:rPr dirty="0" sz="3900" spc="65">
                <a:latin typeface="Trebuchet MS"/>
                <a:cs typeface="Trebuchet MS"/>
              </a:rPr>
              <a:t>Nokia, </a:t>
            </a:r>
            <a:r>
              <a:rPr dirty="0" sz="3900" spc="95">
                <a:latin typeface="Trebuchet MS"/>
                <a:cs typeface="Trebuchet MS"/>
              </a:rPr>
              <a:t>Oracle </a:t>
            </a:r>
            <a:r>
              <a:rPr dirty="0" sz="3900" spc="-345">
                <a:latin typeface="Trebuchet MS"/>
                <a:cs typeface="Trebuchet MS"/>
              </a:rPr>
              <a:t>, </a:t>
            </a:r>
            <a:r>
              <a:rPr dirty="0" sz="3900" spc="170">
                <a:latin typeface="Trebuchet MS"/>
                <a:cs typeface="Trebuchet MS"/>
              </a:rPr>
              <a:t>IBM, </a:t>
            </a:r>
            <a:r>
              <a:rPr dirty="0" sz="3900" spc="140">
                <a:latin typeface="Trebuchet MS"/>
                <a:cs typeface="Trebuchet MS"/>
              </a:rPr>
              <a:t>DELL, </a:t>
            </a:r>
            <a:r>
              <a:rPr dirty="0" sz="3900" spc="195">
                <a:latin typeface="Trebuchet MS"/>
                <a:cs typeface="Trebuchet MS"/>
              </a:rPr>
              <a:t>BBC, </a:t>
            </a:r>
            <a:r>
              <a:rPr dirty="0" sz="3900" spc="225">
                <a:latin typeface="Trebuchet MS"/>
                <a:cs typeface="Trebuchet MS"/>
              </a:rPr>
              <a:t>NBC, </a:t>
            </a:r>
            <a:r>
              <a:rPr dirty="0" sz="3900" spc="240">
                <a:latin typeface="Trebuchet MS"/>
                <a:cs typeface="Trebuchet MS"/>
              </a:rPr>
              <a:t>ESPN, </a:t>
            </a:r>
            <a:r>
              <a:rPr dirty="0" sz="3900" spc="185">
                <a:latin typeface="Trebuchet MS"/>
                <a:cs typeface="Trebuchet MS"/>
              </a:rPr>
              <a:t>EAPN, </a:t>
            </a:r>
            <a:r>
              <a:rPr dirty="0" sz="3900" spc="280">
                <a:latin typeface="Trebuchet MS"/>
                <a:cs typeface="Trebuchet MS"/>
              </a:rPr>
              <a:t>EA </a:t>
            </a:r>
            <a:r>
              <a:rPr dirty="0" sz="3900" spc="85">
                <a:latin typeface="Trebuchet MS"/>
                <a:cs typeface="Trebuchet MS"/>
              </a:rPr>
              <a:t>Sport, </a:t>
            </a:r>
            <a:r>
              <a:rPr dirty="0" sz="3900" spc="-1160">
                <a:latin typeface="Trebuchet MS"/>
                <a:cs typeface="Trebuchet MS"/>
              </a:rPr>
              <a:t> </a:t>
            </a:r>
            <a:r>
              <a:rPr dirty="0" sz="3900" spc="-30">
                <a:latin typeface="Trebuchet MS"/>
                <a:cs typeface="Trebuchet MS"/>
              </a:rPr>
              <a:t>Twitter, </a:t>
            </a:r>
            <a:r>
              <a:rPr dirty="0" sz="3900" spc="135">
                <a:latin typeface="Trebuchet MS"/>
                <a:cs typeface="Trebuchet MS"/>
              </a:rPr>
              <a:t>Facebook, </a:t>
            </a:r>
            <a:r>
              <a:rPr dirty="0" sz="3900" spc="125">
                <a:latin typeface="Trebuchet MS"/>
                <a:cs typeface="Trebuchet MS"/>
              </a:rPr>
              <a:t>Amazon, </a:t>
            </a:r>
            <a:r>
              <a:rPr dirty="0" sz="3900" spc="40">
                <a:latin typeface="Trebuchet MS"/>
                <a:cs typeface="Trebuchet MS"/>
              </a:rPr>
              <a:t>Techorati, </a:t>
            </a:r>
            <a:r>
              <a:rPr dirty="0" sz="3900" spc="165">
                <a:latin typeface="Trebuchet MS"/>
                <a:cs typeface="Trebuchet MS"/>
              </a:rPr>
              <a:t>Youtobe </a:t>
            </a:r>
            <a:r>
              <a:rPr dirty="0" sz="3900" spc="45">
                <a:latin typeface="Trebuchet MS"/>
                <a:cs typeface="Trebuchet MS"/>
              </a:rPr>
              <a:t>Apple, </a:t>
            </a:r>
            <a:r>
              <a:rPr dirty="0" sz="3900" spc="165">
                <a:latin typeface="Trebuchet MS"/>
                <a:cs typeface="Trebuchet MS"/>
              </a:rPr>
              <a:t>Wordpress, </a:t>
            </a:r>
            <a:r>
              <a:rPr dirty="0" sz="3900" spc="170">
                <a:latin typeface="Trebuchet MS"/>
                <a:cs typeface="Trebuchet MS"/>
              </a:rPr>
              <a:t> </a:t>
            </a:r>
            <a:r>
              <a:rPr dirty="0" sz="3900" spc="85">
                <a:latin typeface="Trebuchet MS"/>
                <a:cs typeface="Trebuchet MS"/>
              </a:rPr>
              <a:t>Mozila,</a:t>
            </a:r>
            <a:r>
              <a:rPr dirty="0" sz="3900" spc="-85">
                <a:latin typeface="Trebuchet MS"/>
                <a:cs typeface="Trebuchet MS"/>
              </a:rPr>
              <a:t> </a:t>
            </a:r>
            <a:r>
              <a:rPr dirty="0" sz="3900" spc="15">
                <a:latin typeface="Trebuchet MS"/>
                <a:cs typeface="Trebuchet MS"/>
              </a:rPr>
              <a:t>Netflix</a:t>
            </a:r>
            <a:r>
              <a:rPr dirty="0" sz="3900" spc="-85">
                <a:latin typeface="Trebuchet MS"/>
                <a:cs typeface="Trebuchet MS"/>
              </a:rPr>
              <a:t> </a:t>
            </a:r>
            <a:r>
              <a:rPr dirty="0" sz="3900" spc="-345">
                <a:latin typeface="Trebuchet MS"/>
                <a:cs typeface="Trebuchet MS"/>
              </a:rPr>
              <a:t>,</a:t>
            </a:r>
            <a:r>
              <a:rPr dirty="0" sz="3900" spc="-85">
                <a:latin typeface="Trebuchet MS"/>
                <a:cs typeface="Trebuchet MS"/>
              </a:rPr>
              <a:t> </a:t>
            </a:r>
            <a:r>
              <a:rPr dirty="0" sz="3900" spc="135">
                <a:latin typeface="Trebuchet MS"/>
                <a:cs typeface="Trebuchet MS"/>
              </a:rPr>
              <a:t>Digg,</a:t>
            </a:r>
            <a:r>
              <a:rPr dirty="0" sz="3900" spc="-85">
                <a:latin typeface="Trebuchet MS"/>
                <a:cs typeface="Trebuchet MS"/>
              </a:rPr>
              <a:t> </a:t>
            </a:r>
            <a:r>
              <a:rPr dirty="0" sz="3900" spc="-10">
                <a:latin typeface="Trebuchet MS"/>
                <a:cs typeface="Trebuchet MS"/>
              </a:rPr>
              <a:t>Time,</a:t>
            </a:r>
            <a:r>
              <a:rPr dirty="0" sz="3900" spc="-85">
                <a:latin typeface="Trebuchet MS"/>
                <a:cs typeface="Trebuchet MS"/>
              </a:rPr>
              <a:t> </a:t>
            </a:r>
            <a:r>
              <a:rPr dirty="0" sz="3900" spc="175">
                <a:latin typeface="Trebuchet MS"/>
                <a:cs typeface="Trebuchet MS"/>
              </a:rPr>
              <a:t>dan</a:t>
            </a:r>
            <a:r>
              <a:rPr dirty="0" sz="3900" spc="-85">
                <a:latin typeface="Trebuchet MS"/>
                <a:cs typeface="Trebuchet MS"/>
              </a:rPr>
              <a:t> </a:t>
            </a:r>
            <a:r>
              <a:rPr dirty="0" sz="3900" spc="140">
                <a:latin typeface="Trebuchet MS"/>
                <a:cs typeface="Trebuchet MS"/>
              </a:rPr>
              <a:t>masih</a:t>
            </a:r>
            <a:r>
              <a:rPr dirty="0" sz="3900" spc="-85">
                <a:latin typeface="Trebuchet MS"/>
                <a:cs typeface="Trebuchet MS"/>
              </a:rPr>
              <a:t> </a:t>
            </a:r>
            <a:r>
              <a:rPr dirty="0" sz="3900" spc="170">
                <a:latin typeface="Trebuchet MS"/>
                <a:cs typeface="Trebuchet MS"/>
              </a:rPr>
              <a:t>banyak</a:t>
            </a:r>
            <a:r>
              <a:rPr dirty="0" sz="3900" spc="-85">
                <a:latin typeface="Trebuchet MS"/>
                <a:cs typeface="Trebuchet MS"/>
              </a:rPr>
              <a:t> </a:t>
            </a:r>
            <a:r>
              <a:rPr dirty="0" sz="3900" spc="-50">
                <a:latin typeface="Trebuchet MS"/>
                <a:cs typeface="Trebuchet MS"/>
              </a:rPr>
              <a:t>lagi.</a:t>
            </a:r>
            <a:endParaRPr sz="3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21204"/>
              <a:ext cx="11900313" cy="64657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3258" y="2562088"/>
              <a:ext cx="2828924" cy="5915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9282" y="532065"/>
              <a:ext cx="1563336" cy="17220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5122" y="723608"/>
              <a:ext cx="1635691" cy="16066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4791" y="2992219"/>
              <a:ext cx="1393319" cy="16195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5701" y="6713267"/>
              <a:ext cx="959800" cy="12526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3300" y="2952013"/>
              <a:ext cx="1302348" cy="15457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9544" y="1148480"/>
              <a:ext cx="1886876" cy="17000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2365" y="4675448"/>
              <a:ext cx="1863583" cy="16812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89720" y="7138951"/>
              <a:ext cx="633710" cy="6337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4682" y="4951118"/>
              <a:ext cx="2132412" cy="26120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7913" y="962006"/>
              <a:ext cx="1975393" cy="24206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4000" y="2382322"/>
              <a:ext cx="2058046" cy="1910496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541217" y="4753014"/>
            <a:ext cx="6095365" cy="955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00" spc="-150" b="1">
                <a:latin typeface="Arial"/>
                <a:cs typeface="Arial"/>
              </a:rPr>
              <a:t>Kelebihan</a:t>
            </a:r>
            <a:r>
              <a:rPr dirty="0" sz="6100" spc="-235" b="1">
                <a:latin typeface="Arial"/>
                <a:cs typeface="Arial"/>
              </a:rPr>
              <a:t> </a:t>
            </a:r>
            <a:r>
              <a:rPr dirty="0" sz="6100" spc="-270" b="1">
                <a:latin typeface="Arial"/>
                <a:cs typeface="Arial"/>
              </a:rPr>
              <a:t>Jquery</a:t>
            </a:r>
            <a:endParaRPr sz="6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5573" y="5"/>
              <a:ext cx="4676774" cy="24089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645" y="2676161"/>
              <a:ext cx="180975" cy="180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645" y="4257311"/>
              <a:ext cx="180975" cy="180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645" y="5047886"/>
              <a:ext cx="180975" cy="1809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645" y="6629036"/>
              <a:ext cx="180975" cy="180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645" y="7419611"/>
              <a:ext cx="180975" cy="180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645" y="8210186"/>
              <a:ext cx="180975" cy="18097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97938" y="2252876"/>
            <a:ext cx="16852265" cy="7140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9525">
              <a:lnSpc>
                <a:spcPct val="116599"/>
              </a:lnSpc>
              <a:spcBef>
                <a:spcPts val="95"/>
              </a:spcBef>
            </a:pPr>
            <a:r>
              <a:rPr dirty="0" sz="4450" spc="-155">
                <a:latin typeface="Trebuchet MS"/>
                <a:cs typeface="Trebuchet MS"/>
              </a:rPr>
              <a:t>jQuery</a:t>
            </a:r>
            <a:r>
              <a:rPr dirty="0" sz="4450" spc="380">
                <a:latin typeface="Trebuchet MS"/>
                <a:cs typeface="Trebuchet MS"/>
              </a:rPr>
              <a:t> </a:t>
            </a:r>
            <a:r>
              <a:rPr dirty="0" sz="4450">
                <a:latin typeface="Trebuchet MS"/>
                <a:cs typeface="Trebuchet MS"/>
              </a:rPr>
              <a:t>bisa</a:t>
            </a:r>
            <a:r>
              <a:rPr dirty="0" sz="4450" spc="380">
                <a:latin typeface="Trebuchet MS"/>
                <a:cs typeface="Trebuchet MS"/>
              </a:rPr>
              <a:t> </a:t>
            </a:r>
            <a:r>
              <a:rPr dirty="0" sz="4450" spc="-150">
                <a:latin typeface="Trebuchet MS"/>
                <a:cs typeface="Trebuchet MS"/>
              </a:rPr>
              <a:t>berinteraksi</a:t>
            </a:r>
            <a:r>
              <a:rPr dirty="0" sz="4450" spc="385">
                <a:latin typeface="Trebuchet MS"/>
                <a:cs typeface="Trebuchet MS"/>
              </a:rPr>
              <a:t> </a:t>
            </a:r>
            <a:r>
              <a:rPr dirty="0" sz="4450" spc="-90">
                <a:latin typeface="Trebuchet MS"/>
                <a:cs typeface="Trebuchet MS"/>
              </a:rPr>
              <a:t>baik</a:t>
            </a:r>
            <a:r>
              <a:rPr dirty="0" sz="4450" spc="380">
                <a:latin typeface="Trebuchet MS"/>
                <a:cs typeface="Trebuchet MS"/>
              </a:rPr>
              <a:t> </a:t>
            </a:r>
            <a:r>
              <a:rPr dirty="0" sz="4450" spc="40">
                <a:latin typeface="Trebuchet MS"/>
                <a:cs typeface="Trebuchet MS"/>
              </a:rPr>
              <a:t>dengan</a:t>
            </a:r>
            <a:r>
              <a:rPr dirty="0" sz="4450" spc="380">
                <a:latin typeface="Trebuchet MS"/>
                <a:cs typeface="Trebuchet MS"/>
              </a:rPr>
              <a:t> </a:t>
            </a:r>
            <a:r>
              <a:rPr dirty="0" sz="4450" spc="30">
                <a:latin typeface="Trebuchet MS"/>
                <a:cs typeface="Trebuchet MS"/>
              </a:rPr>
              <a:t>berbagai</a:t>
            </a:r>
            <a:r>
              <a:rPr dirty="0" sz="4450" spc="385">
                <a:latin typeface="Trebuchet MS"/>
                <a:cs typeface="Trebuchet MS"/>
              </a:rPr>
              <a:t> </a:t>
            </a:r>
            <a:r>
              <a:rPr dirty="0" sz="4450" spc="-15">
                <a:latin typeface="Trebuchet MS"/>
                <a:cs typeface="Trebuchet MS"/>
              </a:rPr>
              <a:t>macam</a:t>
            </a:r>
            <a:r>
              <a:rPr dirty="0" sz="4450" spc="380">
                <a:latin typeface="Trebuchet MS"/>
                <a:cs typeface="Trebuchet MS"/>
              </a:rPr>
              <a:t> </a:t>
            </a:r>
            <a:r>
              <a:rPr dirty="0" sz="4450" spc="-125">
                <a:latin typeface="Trebuchet MS"/>
                <a:cs typeface="Trebuchet MS"/>
              </a:rPr>
              <a:t>tipe</a:t>
            </a:r>
            <a:r>
              <a:rPr dirty="0" sz="4450" spc="380">
                <a:latin typeface="Trebuchet MS"/>
                <a:cs typeface="Trebuchet MS"/>
              </a:rPr>
              <a:t> </a:t>
            </a:r>
            <a:r>
              <a:rPr dirty="0" sz="4450" spc="80">
                <a:latin typeface="Trebuchet MS"/>
                <a:cs typeface="Trebuchet MS"/>
              </a:rPr>
              <a:t>bahasa </a:t>
            </a:r>
            <a:r>
              <a:rPr dirty="0" sz="4450" spc="-1325">
                <a:latin typeface="Trebuchet MS"/>
                <a:cs typeface="Trebuchet MS"/>
              </a:rPr>
              <a:t> </a:t>
            </a:r>
            <a:r>
              <a:rPr dirty="0" sz="4450" spc="-90">
                <a:latin typeface="Trebuchet MS"/>
                <a:cs typeface="Trebuchet MS"/>
              </a:rPr>
              <a:t>pemrograman.</a:t>
            </a:r>
            <a:endParaRPr sz="4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4450" spc="-70">
                <a:latin typeface="Trebuchet MS"/>
                <a:cs typeface="Trebuchet MS"/>
              </a:rPr>
              <a:t>Didukung</a:t>
            </a:r>
            <a:r>
              <a:rPr dirty="0" sz="4450" spc="-150">
                <a:latin typeface="Trebuchet MS"/>
                <a:cs typeface="Trebuchet MS"/>
              </a:rPr>
              <a:t> </a:t>
            </a:r>
            <a:r>
              <a:rPr dirty="0" sz="4450" spc="-110">
                <a:latin typeface="Trebuchet MS"/>
                <a:cs typeface="Trebuchet MS"/>
              </a:rPr>
              <a:t>oleh</a:t>
            </a:r>
            <a:r>
              <a:rPr dirty="0" sz="4450" spc="-145">
                <a:latin typeface="Trebuchet MS"/>
                <a:cs typeface="Trebuchet MS"/>
              </a:rPr>
              <a:t> </a:t>
            </a:r>
            <a:r>
              <a:rPr dirty="0" sz="4450" spc="30">
                <a:latin typeface="Trebuchet MS"/>
                <a:cs typeface="Trebuchet MS"/>
              </a:rPr>
              <a:t>berbagai</a:t>
            </a:r>
            <a:r>
              <a:rPr dirty="0" sz="4450" spc="-150">
                <a:latin typeface="Trebuchet MS"/>
                <a:cs typeface="Trebuchet MS"/>
              </a:rPr>
              <a:t> </a:t>
            </a:r>
            <a:r>
              <a:rPr dirty="0" sz="4450" spc="-15">
                <a:latin typeface="Trebuchet MS"/>
                <a:cs typeface="Trebuchet MS"/>
              </a:rPr>
              <a:t>macam</a:t>
            </a:r>
            <a:r>
              <a:rPr dirty="0" sz="4450" spc="-145">
                <a:latin typeface="Trebuchet MS"/>
                <a:cs typeface="Trebuchet MS"/>
              </a:rPr>
              <a:t> </a:t>
            </a:r>
            <a:r>
              <a:rPr dirty="0" sz="4450" spc="-140">
                <a:latin typeface="Trebuchet MS"/>
                <a:cs typeface="Trebuchet MS"/>
              </a:rPr>
              <a:t>plugin.</a:t>
            </a:r>
            <a:endParaRPr sz="4450">
              <a:latin typeface="Trebuchet MS"/>
              <a:cs typeface="Trebuchet MS"/>
            </a:endParaRPr>
          </a:p>
          <a:p>
            <a:pPr marL="12700" marR="5715">
              <a:lnSpc>
                <a:spcPts val="6220"/>
              </a:lnSpc>
              <a:spcBef>
                <a:spcPts val="360"/>
              </a:spcBef>
              <a:tabLst>
                <a:tab pos="2024380" algn="l"/>
                <a:tab pos="3923029" algn="l"/>
                <a:tab pos="6637655" algn="l"/>
                <a:tab pos="8817610" algn="l"/>
                <a:tab pos="11092180" algn="l"/>
                <a:tab pos="12885420" algn="l"/>
                <a:tab pos="15163800" algn="l"/>
              </a:tabLst>
            </a:pPr>
            <a:r>
              <a:rPr dirty="0" sz="4450" spc="-585">
                <a:latin typeface="Trebuchet MS"/>
                <a:cs typeface="Trebuchet MS"/>
              </a:rPr>
              <a:t>j</a:t>
            </a:r>
            <a:r>
              <a:rPr dirty="0" sz="4450" spc="480">
                <a:latin typeface="Trebuchet MS"/>
                <a:cs typeface="Trebuchet MS"/>
              </a:rPr>
              <a:t>Q</a:t>
            </a:r>
            <a:r>
              <a:rPr dirty="0" sz="4450" spc="-165">
                <a:latin typeface="Trebuchet MS"/>
                <a:cs typeface="Trebuchet MS"/>
              </a:rPr>
              <a:t>u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345">
                <a:latin typeface="Trebuchet MS"/>
                <a:cs typeface="Trebuchet MS"/>
              </a:rPr>
              <a:t>r</a:t>
            </a:r>
            <a:r>
              <a:rPr dirty="0" sz="4450" spc="-300">
                <a:latin typeface="Trebuchet MS"/>
                <a:cs typeface="Trebuchet MS"/>
              </a:rPr>
              <a:t>y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55">
                <a:latin typeface="Trebuchet MS"/>
                <a:cs typeface="Trebuchet MS"/>
              </a:rPr>
              <a:t>d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55">
                <a:latin typeface="Trebuchet MS"/>
                <a:cs typeface="Trebuchet MS"/>
              </a:rPr>
              <a:t>p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300">
                <a:latin typeface="Trebuchet MS"/>
                <a:cs typeface="Trebuchet MS"/>
              </a:rPr>
              <a:t>t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-300">
                <a:latin typeface="Trebuchet MS"/>
                <a:cs typeface="Trebuchet MS"/>
              </a:rPr>
              <a:t>m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300">
                <a:latin typeface="Trebuchet MS"/>
                <a:cs typeface="Trebuchet MS"/>
              </a:rPr>
              <a:t>m</a:t>
            </a:r>
            <a:r>
              <a:rPr dirty="0" sz="4450" spc="55">
                <a:latin typeface="Trebuchet MS"/>
                <a:cs typeface="Trebuchet MS"/>
              </a:rPr>
              <a:t>b</a:t>
            </a:r>
            <a:r>
              <a:rPr dirty="0" sz="4450" spc="-165">
                <a:latin typeface="Trebuchet MS"/>
                <a:cs typeface="Trebuchet MS"/>
              </a:rPr>
              <a:t>u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300">
                <a:latin typeface="Trebuchet MS"/>
                <a:cs typeface="Trebuchet MS"/>
              </a:rPr>
              <a:t>t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-10">
                <a:latin typeface="Trebuchet MS"/>
                <a:cs typeface="Trebuchet MS"/>
              </a:rPr>
              <a:t>s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55">
                <a:latin typeface="Trebuchet MS"/>
                <a:cs typeface="Trebuchet MS"/>
              </a:rPr>
              <a:t>b</a:t>
            </a:r>
            <a:r>
              <a:rPr dirty="0" sz="4450" spc="-165">
                <a:latin typeface="Trebuchet MS"/>
                <a:cs typeface="Trebuchet MS"/>
              </a:rPr>
              <a:t>u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65">
                <a:latin typeface="Trebuchet MS"/>
                <a:cs typeface="Trebuchet MS"/>
              </a:rPr>
              <a:t>h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 spc="-250">
                <a:latin typeface="Trebuchet MS"/>
                <a:cs typeface="Trebuchet MS"/>
              </a:rPr>
              <a:t>i</a:t>
            </a:r>
            <a:r>
              <a:rPr dirty="0" sz="4450" spc="-300">
                <a:latin typeface="Trebuchet MS"/>
                <a:cs typeface="Trebuchet MS"/>
              </a:rPr>
              <a:t>m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0">
                <a:latin typeface="Trebuchet MS"/>
                <a:cs typeface="Trebuchet MS"/>
              </a:rPr>
              <a:t>s</a:t>
            </a:r>
            <a:r>
              <a:rPr dirty="0" sz="4450" spc="-250">
                <a:latin typeface="Trebuchet MS"/>
                <a:cs typeface="Trebuchet MS"/>
              </a:rPr>
              <a:t>i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55">
                <a:latin typeface="Trebuchet MS"/>
                <a:cs typeface="Trebuchet MS"/>
              </a:rPr>
              <a:t>d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0">
                <a:latin typeface="Trebuchet MS"/>
                <a:cs typeface="Trebuchet MS"/>
              </a:rPr>
              <a:t>s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345">
                <a:latin typeface="Trebuchet MS"/>
                <a:cs typeface="Trebuchet MS"/>
              </a:rPr>
              <a:t>r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55">
                <a:latin typeface="Trebuchet MS"/>
                <a:cs typeface="Trebuchet MS"/>
              </a:rPr>
              <a:t>d</a:t>
            </a:r>
            <a:r>
              <a:rPr dirty="0" sz="4450">
                <a:latin typeface="Trebuchet MS"/>
                <a:cs typeface="Trebuchet MS"/>
              </a:rPr>
              <a:t>e</a:t>
            </a:r>
            <a:r>
              <a:rPr dirty="0" sz="4450" spc="-170">
                <a:latin typeface="Trebuchet MS"/>
                <a:cs typeface="Trebuchet MS"/>
              </a:rPr>
              <a:t>n</a:t>
            </a:r>
            <a:r>
              <a:rPr dirty="0" sz="4450" spc="330">
                <a:latin typeface="Trebuchet MS"/>
                <a:cs typeface="Trebuchet MS"/>
              </a:rPr>
              <a:t>g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>
                <a:latin typeface="Trebuchet MS"/>
                <a:cs typeface="Trebuchet MS"/>
              </a:rPr>
              <a:t>	</a:t>
            </a:r>
            <a:r>
              <a:rPr dirty="0" sz="4450" spc="-10">
                <a:latin typeface="Trebuchet MS"/>
                <a:cs typeface="Trebuchet MS"/>
              </a:rPr>
              <a:t>s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70">
                <a:latin typeface="Trebuchet MS"/>
                <a:cs typeface="Trebuchet MS"/>
              </a:rPr>
              <a:t>n</a:t>
            </a:r>
            <a:r>
              <a:rPr dirty="0" sz="4450" spc="330">
                <a:latin typeface="Trebuchet MS"/>
                <a:cs typeface="Trebuchet MS"/>
              </a:rPr>
              <a:t>g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250">
                <a:latin typeface="Trebuchet MS"/>
                <a:cs typeface="Trebuchet MS"/>
              </a:rPr>
              <a:t>t  </a:t>
            </a:r>
            <a:r>
              <a:rPr dirty="0" sz="4450" spc="-135">
                <a:latin typeface="Trebuchet MS"/>
                <a:cs typeface="Trebuchet MS"/>
              </a:rPr>
              <a:t>mudah.</a:t>
            </a:r>
            <a:endParaRPr sz="4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4450" spc="-450">
                <a:latin typeface="Trebuchet MS"/>
                <a:cs typeface="Trebuchet MS"/>
              </a:rPr>
              <a:t>K</a:t>
            </a:r>
            <a:r>
              <a:rPr dirty="0" sz="4450" spc="60">
                <a:latin typeface="Trebuchet MS"/>
                <a:cs typeface="Trebuchet MS"/>
              </a:rPr>
              <a:t>o</a:t>
            </a:r>
            <a:r>
              <a:rPr dirty="0" sz="4450" spc="-300">
                <a:latin typeface="Trebuchet MS"/>
                <a:cs typeface="Trebuchet MS"/>
              </a:rPr>
              <a:t>m</a:t>
            </a:r>
            <a:r>
              <a:rPr dirty="0" sz="4450" spc="55">
                <a:latin typeface="Trebuchet MS"/>
                <a:cs typeface="Trebuchet MS"/>
              </a:rPr>
              <a:t>p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300">
                <a:latin typeface="Trebuchet MS"/>
                <a:cs typeface="Trebuchet MS"/>
              </a:rPr>
              <a:t>t</a:t>
            </a:r>
            <a:r>
              <a:rPr dirty="0" sz="4450" spc="-250">
                <a:latin typeface="Trebuchet MS"/>
                <a:cs typeface="Trebuchet MS"/>
              </a:rPr>
              <a:t>i</a:t>
            </a:r>
            <a:r>
              <a:rPr dirty="0" sz="4450" spc="55">
                <a:latin typeface="Trebuchet MS"/>
                <a:cs typeface="Trebuchet MS"/>
              </a:rPr>
              <a:t>b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335">
                <a:latin typeface="Trebuchet MS"/>
                <a:cs typeface="Trebuchet MS"/>
              </a:rPr>
              <a:t>l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55">
                <a:latin typeface="Trebuchet MS"/>
                <a:cs typeface="Trebuchet MS"/>
              </a:rPr>
              <a:t>d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 spc="330">
                <a:latin typeface="Trebuchet MS"/>
                <a:cs typeface="Trebuchet MS"/>
              </a:rPr>
              <a:t>g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0">
                <a:latin typeface="Trebuchet MS"/>
                <a:cs typeface="Trebuchet MS"/>
              </a:rPr>
              <a:t>s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300">
                <a:latin typeface="Trebuchet MS"/>
                <a:cs typeface="Trebuchet MS"/>
              </a:rPr>
              <a:t>m</a:t>
            </a:r>
            <a:r>
              <a:rPr dirty="0" sz="4450" spc="-165">
                <a:latin typeface="Trebuchet MS"/>
                <a:cs typeface="Trebuchet MS"/>
              </a:rPr>
              <a:t>u</a:t>
            </a:r>
            <a:r>
              <a:rPr dirty="0" sz="4450" spc="200">
                <a:latin typeface="Trebuchet MS"/>
                <a:cs typeface="Trebuchet MS"/>
              </a:rPr>
              <a:t>a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585">
                <a:latin typeface="Trebuchet MS"/>
                <a:cs typeface="Trebuchet MS"/>
              </a:rPr>
              <a:t>j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 spc="-250">
                <a:latin typeface="Trebuchet MS"/>
                <a:cs typeface="Trebuchet MS"/>
              </a:rPr>
              <a:t>i</a:t>
            </a:r>
            <a:r>
              <a:rPr dirty="0" sz="4450" spc="-10">
                <a:latin typeface="Trebuchet MS"/>
                <a:cs typeface="Trebuchet MS"/>
              </a:rPr>
              <a:t>s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580">
                <a:latin typeface="Trebuchet MS"/>
                <a:cs typeface="Trebuchet MS"/>
              </a:rPr>
              <a:t>C</a:t>
            </a:r>
            <a:r>
              <a:rPr dirty="0" sz="4450" spc="409">
                <a:latin typeface="Trebuchet MS"/>
                <a:cs typeface="Trebuchet MS"/>
              </a:rPr>
              <a:t>SS</a:t>
            </a:r>
            <a:r>
              <a:rPr dirty="0" sz="4450" spc="-445">
                <a:latin typeface="Trebuchet MS"/>
                <a:cs typeface="Trebuchet MS"/>
              </a:rPr>
              <a:t>.</a:t>
            </a:r>
            <a:endParaRPr sz="4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4450" spc="330">
                <a:latin typeface="Trebuchet MS"/>
                <a:cs typeface="Trebuchet MS"/>
              </a:rPr>
              <a:t>M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300">
                <a:latin typeface="Trebuchet MS"/>
                <a:cs typeface="Trebuchet MS"/>
              </a:rPr>
              <a:t>m</a:t>
            </a:r>
            <a:r>
              <a:rPr dirty="0" sz="4450" spc="-165">
                <a:latin typeface="Trebuchet MS"/>
                <a:cs typeface="Trebuchet MS"/>
              </a:rPr>
              <a:t>u</a:t>
            </a:r>
            <a:r>
              <a:rPr dirty="0" sz="4450" spc="55">
                <a:latin typeface="Trebuchet MS"/>
                <a:cs typeface="Trebuchet MS"/>
              </a:rPr>
              <a:t>d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65">
                <a:latin typeface="Trebuchet MS"/>
                <a:cs typeface="Trebuchet MS"/>
              </a:rPr>
              <a:t>h</a:t>
            </a:r>
            <a:r>
              <a:rPr dirty="0" sz="4450" spc="-370">
                <a:latin typeface="Trebuchet MS"/>
                <a:cs typeface="Trebuchet MS"/>
              </a:rPr>
              <a:t>k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65">
                <a:latin typeface="Trebuchet MS"/>
                <a:cs typeface="Trebuchet MS"/>
              </a:rPr>
              <a:t>un</a:t>
            </a:r>
            <a:r>
              <a:rPr dirty="0" sz="4450" spc="-300">
                <a:latin typeface="Trebuchet MS"/>
                <a:cs typeface="Trebuchet MS"/>
              </a:rPr>
              <a:t>t</a:t>
            </a:r>
            <a:r>
              <a:rPr dirty="0" sz="4450" spc="-165">
                <a:latin typeface="Trebuchet MS"/>
                <a:cs typeface="Trebuchet MS"/>
              </a:rPr>
              <a:t>u</a:t>
            </a:r>
            <a:r>
              <a:rPr dirty="0" sz="4450" spc="-370">
                <a:latin typeface="Trebuchet MS"/>
                <a:cs typeface="Trebuchet MS"/>
              </a:rPr>
              <a:t>k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300">
                <a:latin typeface="Trebuchet MS"/>
                <a:cs typeface="Trebuchet MS"/>
              </a:rPr>
              <a:t>m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165">
                <a:latin typeface="Trebuchet MS"/>
                <a:cs typeface="Trebuchet MS"/>
              </a:rPr>
              <a:t>n</a:t>
            </a:r>
            <a:r>
              <a:rPr dirty="0" sz="4450" spc="330">
                <a:latin typeface="Trebuchet MS"/>
                <a:cs typeface="Trebuchet MS"/>
              </a:rPr>
              <a:t>g</a:t>
            </a:r>
            <a:r>
              <a:rPr dirty="0" sz="4450" spc="195">
                <a:latin typeface="Trebuchet MS"/>
                <a:cs typeface="Trebuchet MS"/>
              </a:rPr>
              <a:t>a</a:t>
            </a:r>
            <a:r>
              <a:rPr dirty="0" sz="4450" spc="-370">
                <a:latin typeface="Trebuchet MS"/>
                <a:cs typeface="Trebuchet MS"/>
              </a:rPr>
              <a:t>k</a:t>
            </a:r>
            <a:r>
              <a:rPr dirty="0" sz="4450" spc="-10">
                <a:latin typeface="Trebuchet MS"/>
                <a:cs typeface="Trebuchet MS"/>
              </a:rPr>
              <a:t>s</a:t>
            </a:r>
            <a:r>
              <a:rPr dirty="0" sz="4450" spc="-5">
                <a:latin typeface="Trebuchet MS"/>
                <a:cs typeface="Trebuchet MS"/>
              </a:rPr>
              <a:t>e</a:t>
            </a:r>
            <a:r>
              <a:rPr dirty="0" sz="4450" spc="-10">
                <a:latin typeface="Trebuchet MS"/>
                <a:cs typeface="Trebuchet MS"/>
              </a:rPr>
              <a:t>s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5">
                <a:latin typeface="Trebuchet MS"/>
                <a:cs typeface="Trebuchet MS"/>
                <a:hlinkClick r:id="rId8"/>
              </a:rPr>
              <a:t>e</a:t>
            </a:r>
            <a:r>
              <a:rPr dirty="0" sz="4450" spc="-335">
                <a:latin typeface="Trebuchet MS"/>
                <a:cs typeface="Trebuchet MS"/>
                <a:hlinkClick r:id="rId8"/>
              </a:rPr>
              <a:t>l</a:t>
            </a:r>
            <a:r>
              <a:rPr dirty="0" sz="4450" spc="-5">
                <a:latin typeface="Trebuchet MS"/>
                <a:cs typeface="Trebuchet MS"/>
                <a:hlinkClick r:id="rId8"/>
              </a:rPr>
              <a:t>e</a:t>
            </a:r>
            <a:r>
              <a:rPr dirty="0" sz="4450" spc="-300">
                <a:latin typeface="Trebuchet MS"/>
                <a:cs typeface="Trebuchet MS"/>
                <a:hlinkClick r:id="rId8"/>
              </a:rPr>
              <a:t>m</a:t>
            </a:r>
            <a:r>
              <a:rPr dirty="0" sz="4450" spc="-5">
                <a:latin typeface="Trebuchet MS"/>
                <a:cs typeface="Trebuchet MS"/>
                <a:hlinkClick r:id="rId8"/>
              </a:rPr>
              <a:t>e</a:t>
            </a:r>
            <a:r>
              <a:rPr dirty="0" sz="4450" spc="-165">
                <a:latin typeface="Trebuchet MS"/>
                <a:cs typeface="Trebuchet MS"/>
                <a:hlinkClick r:id="rId8"/>
              </a:rPr>
              <a:t>n</a:t>
            </a:r>
            <a:r>
              <a:rPr dirty="0" sz="4450" spc="190">
                <a:latin typeface="Trebuchet MS"/>
                <a:cs typeface="Trebuchet MS"/>
                <a:hlinkClick r:id="rId8"/>
              </a:rPr>
              <a:t>-</a:t>
            </a:r>
            <a:r>
              <a:rPr dirty="0" sz="4450" spc="-5">
                <a:latin typeface="Trebuchet MS"/>
                <a:cs typeface="Trebuchet MS"/>
                <a:hlinkClick r:id="rId8"/>
              </a:rPr>
              <a:t>e</a:t>
            </a:r>
            <a:r>
              <a:rPr dirty="0" sz="4450" spc="-335">
                <a:latin typeface="Trebuchet MS"/>
                <a:cs typeface="Trebuchet MS"/>
                <a:hlinkClick r:id="rId8"/>
              </a:rPr>
              <a:t>l</a:t>
            </a:r>
            <a:r>
              <a:rPr dirty="0" sz="4450" spc="-5">
                <a:latin typeface="Trebuchet MS"/>
                <a:cs typeface="Trebuchet MS"/>
                <a:hlinkClick r:id="rId8"/>
              </a:rPr>
              <a:t>e</a:t>
            </a:r>
            <a:r>
              <a:rPr dirty="0" sz="4450" spc="-300">
                <a:latin typeface="Trebuchet MS"/>
                <a:cs typeface="Trebuchet MS"/>
                <a:hlinkClick r:id="rId8"/>
              </a:rPr>
              <a:t>m</a:t>
            </a:r>
            <a:r>
              <a:rPr dirty="0" sz="4450" spc="-5">
                <a:latin typeface="Trebuchet MS"/>
                <a:cs typeface="Trebuchet MS"/>
                <a:hlinkClick r:id="rId8"/>
              </a:rPr>
              <a:t>e</a:t>
            </a:r>
            <a:r>
              <a:rPr dirty="0" sz="4450" spc="-165">
                <a:latin typeface="Trebuchet MS"/>
                <a:cs typeface="Trebuchet MS"/>
                <a:hlinkClick r:id="rId8"/>
              </a:rPr>
              <a:t>n</a:t>
            </a:r>
            <a:r>
              <a:rPr dirty="0" sz="4450" spc="-140">
                <a:latin typeface="Trebuchet MS"/>
                <a:cs typeface="Trebuchet MS"/>
                <a:hlinkClick r:id="rId8"/>
              </a:rPr>
              <a:t> </a:t>
            </a:r>
            <a:r>
              <a:rPr dirty="0" sz="4450" spc="-245">
                <a:latin typeface="Trebuchet MS"/>
                <a:cs typeface="Trebuchet MS"/>
                <a:hlinkClick r:id="rId8"/>
              </a:rPr>
              <a:t>H</a:t>
            </a:r>
            <a:r>
              <a:rPr dirty="0" sz="4450" spc="-625">
                <a:latin typeface="Trebuchet MS"/>
                <a:cs typeface="Trebuchet MS"/>
                <a:hlinkClick r:id="rId8"/>
              </a:rPr>
              <a:t>T</a:t>
            </a:r>
            <a:r>
              <a:rPr dirty="0" sz="4450" spc="330">
                <a:latin typeface="Trebuchet MS"/>
                <a:cs typeface="Trebuchet MS"/>
                <a:hlinkClick r:id="rId8"/>
              </a:rPr>
              <a:t>M</a:t>
            </a:r>
            <a:r>
              <a:rPr dirty="0" sz="4450" spc="-440">
                <a:latin typeface="Trebuchet MS"/>
                <a:cs typeface="Trebuchet MS"/>
                <a:hlinkClick r:id="rId8"/>
              </a:rPr>
              <a:t>L</a:t>
            </a:r>
            <a:r>
              <a:rPr dirty="0" sz="4450" spc="-445">
                <a:latin typeface="Trebuchet MS"/>
                <a:cs typeface="Trebuchet MS"/>
              </a:rPr>
              <a:t>.</a:t>
            </a:r>
            <a:endParaRPr sz="4450">
              <a:latin typeface="Trebuchet MS"/>
              <a:cs typeface="Trebuchet MS"/>
            </a:endParaRPr>
          </a:p>
          <a:p>
            <a:pPr marL="12700" marR="5080">
              <a:lnSpc>
                <a:spcPts val="6230"/>
              </a:lnSpc>
              <a:spcBef>
                <a:spcPts val="150"/>
              </a:spcBef>
            </a:pPr>
            <a:r>
              <a:rPr dirty="0" sz="4450" spc="100">
                <a:latin typeface="Trebuchet MS"/>
                <a:cs typeface="Trebuchet MS"/>
              </a:rPr>
              <a:t>Open</a:t>
            </a:r>
            <a:r>
              <a:rPr dirty="0" sz="4450" spc="229">
                <a:latin typeface="Trebuchet MS"/>
                <a:cs typeface="Trebuchet MS"/>
              </a:rPr>
              <a:t> </a:t>
            </a:r>
            <a:r>
              <a:rPr dirty="0" sz="4450" spc="-70">
                <a:latin typeface="Trebuchet MS"/>
                <a:cs typeface="Trebuchet MS"/>
              </a:rPr>
              <a:t>source/free</a:t>
            </a:r>
            <a:r>
              <a:rPr dirty="0" sz="4450" spc="229">
                <a:latin typeface="Trebuchet MS"/>
                <a:cs typeface="Trebuchet MS"/>
              </a:rPr>
              <a:t> </a:t>
            </a:r>
            <a:r>
              <a:rPr dirty="0" sz="4450" spc="40">
                <a:latin typeface="Trebuchet MS"/>
                <a:cs typeface="Trebuchet MS"/>
              </a:rPr>
              <a:t>dengan</a:t>
            </a:r>
            <a:r>
              <a:rPr dirty="0" sz="4450" spc="235">
                <a:latin typeface="Trebuchet MS"/>
                <a:cs typeface="Trebuchet MS"/>
              </a:rPr>
              <a:t> </a:t>
            </a:r>
            <a:r>
              <a:rPr dirty="0" sz="4450" spc="-145">
                <a:latin typeface="Trebuchet MS"/>
                <a:cs typeface="Trebuchet MS"/>
              </a:rPr>
              <a:t>lisensi</a:t>
            </a:r>
            <a:r>
              <a:rPr dirty="0" sz="4450" spc="229">
                <a:latin typeface="Trebuchet MS"/>
                <a:cs typeface="Trebuchet MS"/>
              </a:rPr>
              <a:t> </a:t>
            </a:r>
            <a:r>
              <a:rPr dirty="0" sz="4450" spc="-85">
                <a:latin typeface="Trebuchet MS"/>
                <a:cs typeface="Trebuchet MS"/>
              </a:rPr>
              <a:t>dari</a:t>
            </a:r>
            <a:r>
              <a:rPr dirty="0" sz="4450" spc="235">
                <a:latin typeface="Trebuchet MS"/>
                <a:cs typeface="Trebuchet MS"/>
              </a:rPr>
              <a:t> </a:t>
            </a:r>
            <a:r>
              <a:rPr dirty="0" sz="4450" spc="85">
                <a:latin typeface="Trebuchet MS"/>
                <a:cs typeface="Trebuchet MS"/>
              </a:rPr>
              <a:t>GNU</a:t>
            </a:r>
            <a:r>
              <a:rPr dirty="0" sz="4450" spc="229">
                <a:latin typeface="Trebuchet MS"/>
                <a:cs typeface="Trebuchet MS"/>
              </a:rPr>
              <a:t> </a:t>
            </a:r>
            <a:r>
              <a:rPr dirty="0" sz="4450" spc="-50">
                <a:latin typeface="Trebuchet MS"/>
                <a:cs typeface="Trebuchet MS"/>
              </a:rPr>
              <a:t>(General</a:t>
            </a:r>
            <a:r>
              <a:rPr dirty="0" sz="4450" spc="229">
                <a:latin typeface="Trebuchet MS"/>
                <a:cs typeface="Trebuchet MS"/>
              </a:rPr>
              <a:t> </a:t>
            </a:r>
            <a:r>
              <a:rPr dirty="0" sz="4450" spc="-114">
                <a:latin typeface="Trebuchet MS"/>
                <a:cs typeface="Trebuchet MS"/>
              </a:rPr>
              <a:t>Public</a:t>
            </a:r>
            <a:r>
              <a:rPr dirty="0" sz="4450" spc="235">
                <a:latin typeface="Trebuchet MS"/>
                <a:cs typeface="Trebuchet MS"/>
              </a:rPr>
              <a:t> </a:t>
            </a:r>
            <a:r>
              <a:rPr dirty="0" sz="4450" spc="-130">
                <a:latin typeface="Trebuchet MS"/>
                <a:cs typeface="Trebuchet MS"/>
              </a:rPr>
              <a:t>License) </a:t>
            </a:r>
            <a:r>
              <a:rPr dirty="0" sz="4450" spc="-1325">
                <a:latin typeface="Trebuchet MS"/>
                <a:cs typeface="Trebuchet MS"/>
              </a:rPr>
              <a:t> </a:t>
            </a:r>
            <a:r>
              <a:rPr dirty="0" sz="4450" spc="30">
                <a:latin typeface="Trebuchet MS"/>
                <a:cs typeface="Trebuchet MS"/>
              </a:rPr>
              <a:t>dan</a:t>
            </a:r>
            <a:r>
              <a:rPr dirty="0" sz="4450" spc="-145">
                <a:latin typeface="Trebuchet MS"/>
                <a:cs typeface="Trebuchet MS"/>
              </a:rPr>
              <a:t> </a:t>
            </a:r>
            <a:r>
              <a:rPr dirty="0" sz="4450" spc="-185">
                <a:latin typeface="Trebuchet MS"/>
                <a:cs typeface="Trebuchet MS"/>
              </a:rPr>
              <a:t>MIT</a:t>
            </a:r>
            <a:r>
              <a:rPr dirty="0" sz="4450" spc="-140">
                <a:latin typeface="Trebuchet MS"/>
                <a:cs typeface="Trebuchet MS"/>
              </a:rPr>
              <a:t> </a:t>
            </a:r>
            <a:r>
              <a:rPr dirty="0" sz="4450" spc="-150">
                <a:latin typeface="Trebuchet MS"/>
                <a:cs typeface="Trebuchet MS"/>
              </a:rPr>
              <a:t>License.</a:t>
            </a:r>
            <a:endParaRPr sz="4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045- Rayhan Rizal M</dc:creator>
  <cp:keywords>DAE6KR8OtJM,BAE38kJ6ZqA</cp:keywords>
  <dc:title>Kelompok 2</dc:title>
  <dcterms:created xsi:type="dcterms:W3CDTF">2022-03-09T00:01:53Z</dcterms:created>
  <dcterms:modified xsi:type="dcterms:W3CDTF">2022-03-09T00:01:53Z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2022-03-08T00:00:00Z</vt:filetime>
  </property>
  <property fmtid="{D5CDD505-2E9C-101B-9397-08002B2CF9AE}" pid="3" name="Creator">
    <vt:lpwstr>Canva</vt:lpwstr>
  </property>
  <property fmtid="{D5CDD505-2E9C-101B-9397-08002B2CF9AE}" pid="4" name="LastSaved">
    <vt:filetime>2022-03-08T00:00:00Z</vt:filetime>
  </property>
</Properties>
</file>